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0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62000" y="5715000"/>
            <a:ext cx="2209800" cy="457200"/>
            <a:chOff x="609600" y="5486400"/>
            <a:chExt cx="2971800" cy="533400"/>
          </a:xfrm>
          <a:solidFill>
            <a:srgbClr val="FFFF00"/>
          </a:solidFill>
        </p:grpSpPr>
        <p:sp>
          <p:nvSpPr>
            <p:cNvPr id="9" name="Action Button: Home 8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609600" y="5486400"/>
              <a:ext cx="533400" cy="533400"/>
            </a:xfrm>
            <a:prstGeom prst="actionButtonHom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ction Button: Beginning 9">
              <a:hlinkClick r:id="" action="ppaction://hlinkshowjump?jump=firstslide" highlightClick="1"/>
            </p:cNvPr>
            <p:cNvSpPr/>
            <p:nvPr userDrawn="1"/>
          </p:nvSpPr>
          <p:spPr>
            <a:xfrm>
              <a:off x="1143000" y="5486400"/>
              <a:ext cx="609600" cy="533400"/>
            </a:xfrm>
            <a:prstGeom prst="actionButtonBeginning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ction Button: Back or Previous 10">
              <a:hlinkClick r:id="" action="ppaction://hlinkshowjump?jump=previousslide" highlightClick="1"/>
            </p:cNvPr>
            <p:cNvSpPr/>
            <p:nvPr userDrawn="1"/>
          </p:nvSpPr>
          <p:spPr>
            <a:xfrm>
              <a:off x="1752600" y="5486400"/>
              <a:ext cx="609600" cy="533400"/>
            </a:xfrm>
            <a:prstGeom prst="actionButtonBackPrevious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ction Button: Forward or Next 11">
              <a:hlinkClick r:id="" action="ppaction://hlinkshowjump?jump=nextslide" highlightClick="1"/>
            </p:cNvPr>
            <p:cNvSpPr/>
            <p:nvPr userDrawn="1"/>
          </p:nvSpPr>
          <p:spPr>
            <a:xfrm>
              <a:off x="2362200" y="5486400"/>
              <a:ext cx="609600" cy="533400"/>
            </a:xfrm>
            <a:prstGeom prst="actionButtonForwardNext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ction Button: End 12">
              <a:hlinkClick r:id="" action="ppaction://hlinkshowjump?jump=lastslide" highlightClick="1"/>
            </p:cNvPr>
            <p:cNvSpPr/>
            <p:nvPr userDrawn="1"/>
          </p:nvSpPr>
          <p:spPr>
            <a:xfrm>
              <a:off x="2971800" y="5486400"/>
              <a:ext cx="609600" cy="533400"/>
            </a:xfrm>
            <a:prstGeom prst="actionButtonEnd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FF-154C-4020-A902-EF6225B932D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790C-0A23-4E88-99D2-506841D74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FF-154C-4020-A902-EF6225B932D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790C-0A23-4E88-99D2-506841D74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FF-154C-4020-A902-EF6225B932D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790C-0A23-4E88-99D2-506841D74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FF-154C-4020-A902-EF6225B932D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790C-0A23-4E88-99D2-506841D744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FF-154C-4020-A902-EF6225B932D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790C-0A23-4E88-99D2-506841D74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FF-154C-4020-A902-EF6225B932D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790C-0A23-4E88-99D2-506841D7444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FF-154C-4020-A902-EF6225B932D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790C-0A23-4E88-99D2-506841D74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FF-154C-4020-A902-EF6225B932D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790C-0A23-4E88-99D2-506841D74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FF-154C-4020-A902-EF6225B932D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790C-0A23-4E88-99D2-506841D7444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9FF-154C-4020-A902-EF6225B932D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790C-0A23-4E88-99D2-506841D74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BE149FF-154C-4020-A902-EF6225B932D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971790C-0A23-4E88-99D2-506841D744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234696"/>
            <a:ext cx="3901440" cy="25847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smtClean="0"/>
              <a:t>Basic Fire Fighting</a:t>
            </a:r>
            <a:endParaRPr lang="en-US" sz="7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Skill for L.I.F.E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0" y="5410200"/>
            <a:ext cx="4343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r>
              <a:rPr lang="en-US" sz="2400" b="1" i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ive</a:t>
            </a:r>
            <a:r>
              <a:rPr lang="en-US" sz="2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I</a:t>
            </a:r>
            <a:r>
              <a:rPr lang="en-US" sz="2400" b="1" i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  <a:r>
              <a:rPr lang="en-US" sz="2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F</a:t>
            </a:r>
            <a:r>
              <a:rPr lang="en-US" sz="2400" b="1" i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ire-free</a:t>
            </a:r>
            <a:r>
              <a:rPr lang="en-US" sz="2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E</a:t>
            </a:r>
            <a:r>
              <a:rPr lang="en-US" sz="2400" b="1" i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nvironment</a:t>
            </a:r>
            <a:endParaRPr lang="en-US" sz="2400" b="1" i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6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581400"/>
            <a:ext cx="3193375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3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</a:t>
            </a:r>
            <a:endParaRPr lang="en-US" sz="4400" b="1" cap="none" spc="300" dirty="0">
              <a:ln w="11430" cmpd="sng">
                <a:solidFill>
                  <a:schemeClr val="accent3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2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266637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3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 A</a:t>
            </a:r>
            <a:endParaRPr lang="en-US" sz="5400" b="1" cap="none" spc="300" dirty="0">
              <a:ln w="11430" cmpd="sng">
                <a:solidFill>
                  <a:schemeClr val="accent3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3601677" cy="2635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553200" y="48768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Click </a:t>
            </a:r>
            <a:r>
              <a:rPr lang="en-US" sz="1400" dirty="0" smtClean="0">
                <a:hlinkClick r:id="rId3" action="ppaction://hlinksldjump"/>
              </a:rPr>
              <a:t>Here</a:t>
            </a:r>
            <a:r>
              <a:rPr lang="en-US" sz="1400" dirty="0" smtClean="0"/>
              <a:t> to See Suitable Extinguisher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41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929" y="1143000"/>
            <a:ext cx="266611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3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 B</a:t>
            </a:r>
            <a:endParaRPr lang="en-US" sz="5400" b="1" cap="none" spc="300" dirty="0">
              <a:ln w="11430" cmpd="sng">
                <a:solidFill>
                  <a:schemeClr val="accent3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54" y="2100513"/>
            <a:ext cx="3839951" cy="2994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553200" y="48768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Click </a:t>
            </a:r>
            <a:r>
              <a:rPr lang="en-US" sz="1400" dirty="0" smtClean="0">
                <a:hlinkClick r:id="rId3" action="ppaction://hlinksldjump"/>
              </a:rPr>
              <a:t>Here</a:t>
            </a:r>
            <a:r>
              <a:rPr lang="en-US" sz="1400" dirty="0" smtClean="0"/>
              <a:t> to See Suitable Extinguisher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58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692" y="1143000"/>
            <a:ext cx="270458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3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 C</a:t>
            </a:r>
            <a:endParaRPr lang="en-US" sz="5400" b="1" cap="none" spc="300" dirty="0">
              <a:ln w="11430" cmpd="sng">
                <a:solidFill>
                  <a:schemeClr val="accent3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48768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Click </a:t>
            </a:r>
            <a:r>
              <a:rPr lang="en-US" sz="1400" dirty="0" smtClean="0">
                <a:hlinkClick r:id="rId2" action="ppaction://hlinksldjump"/>
              </a:rPr>
              <a:t>Here</a:t>
            </a:r>
            <a:r>
              <a:rPr lang="en-US" sz="1400" dirty="0" smtClean="0"/>
              <a:t> to See Suitable Extinguisher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3181537" cy="315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70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692" y="1143000"/>
            <a:ext cx="270458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3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 D</a:t>
            </a:r>
            <a:endParaRPr lang="en-US" sz="5400" b="1" cap="none" spc="300" dirty="0">
              <a:ln w="11430" cmpd="sng">
                <a:solidFill>
                  <a:schemeClr val="accent3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48768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Click </a:t>
            </a:r>
            <a:r>
              <a:rPr lang="en-US" sz="1400" dirty="0" smtClean="0">
                <a:hlinkClick r:id="rId2" action="ppaction://hlinksldjump"/>
              </a:rPr>
              <a:t>Here</a:t>
            </a:r>
            <a:r>
              <a:rPr lang="en-US" sz="1400" dirty="0" smtClean="0"/>
              <a:t> to See Suitable Extinguisher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73450"/>
            <a:ext cx="3785880" cy="3031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1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253" y="1143000"/>
            <a:ext cx="3751347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3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Water</a:t>
            </a:r>
          </a:p>
          <a:p>
            <a:pPr algn="ctr"/>
            <a:r>
              <a:rPr lang="en-US" sz="4400" b="1" spc="300" dirty="0" smtClean="0">
                <a:ln w="11430" cmpd="sng">
                  <a:solidFill>
                    <a:schemeClr val="accent3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Extinguisher</a:t>
            </a:r>
            <a:endParaRPr lang="en-US" sz="4400" b="1" cap="none" spc="300" dirty="0">
              <a:ln w="11430" cmpd="sng">
                <a:solidFill>
                  <a:schemeClr val="accent3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4876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Back to </a:t>
            </a:r>
            <a:r>
              <a:rPr lang="en-US" sz="1400" dirty="0" smtClean="0">
                <a:hlinkClick r:id="rId2" action="ppaction://hlinksldjump"/>
              </a:rPr>
              <a:t>slide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35" y="3048000"/>
            <a:ext cx="2510665" cy="29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253" y="1143000"/>
            <a:ext cx="3751347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3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CO2</a:t>
            </a:r>
          </a:p>
          <a:p>
            <a:pPr algn="ctr"/>
            <a:r>
              <a:rPr lang="en-US" sz="4400" b="1" spc="300" dirty="0" smtClean="0">
                <a:ln w="11430" cmpd="sng">
                  <a:solidFill>
                    <a:schemeClr val="accent3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Extinguisher</a:t>
            </a:r>
            <a:endParaRPr lang="en-US" sz="4400" b="1" cap="none" spc="300" dirty="0">
              <a:ln w="11430" cmpd="sng">
                <a:solidFill>
                  <a:schemeClr val="accent3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4876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Back to </a:t>
            </a:r>
            <a:r>
              <a:rPr lang="en-US" sz="1400" dirty="0" smtClean="0">
                <a:hlinkClick r:id="rId2" action="ppaction://hlinksldjump"/>
              </a:rPr>
              <a:t>slide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124200"/>
            <a:ext cx="2438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253" y="1143000"/>
            <a:ext cx="3751347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3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Foam</a:t>
            </a:r>
          </a:p>
          <a:p>
            <a:pPr algn="ctr"/>
            <a:r>
              <a:rPr lang="en-US" sz="4400" b="1" spc="300" dirty="0" smtClean="0">
                <a:ln w="11430" cmpd="sng">
                  <a:solidFill>
                    <a:schemeClr val="accent3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Extinguisher</a:t>
            </a:r>
            <a:endParaRPr lang="en-US" sz="4400" b="1" cap="none" spc="300" dirty="0">
              <a:ln w="11430" cmpd="sng">
                <a:solidFill>
                  <a:schemeClr val="accent3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4876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Back to </a:t>
            </a:r>
            <a:r>
              <a:rPr lang="en-US" sz="1400" dirty="0" smtClean="0">
                <a:hlinkClick r:id="rId2" action="ppaction://hlinksldjump"/>
              </a:rPr>
              <a:t>slide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3163046"/>
            <a:ext cx="2009775" cy="28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466" y="1143000"/>
            <a:ext cx="4164923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3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Multi-purpose</a:t>
            </a:r>
          </a:p>
          <a:p>
            <a:pPr algn="ctr"/>
            <a:r>
              <a:rPr lang="en-US" sz="4400" b="1" spc="300" dirty="0" smtClean="0">
                <a:ln w="11430" cmpd="sng">
                  <a:solidFill>
                    <a:schemeClr val="accent3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Extinguisher</a:t>
            </a:r>
            <a:endParaRPr lang="en-US" sz="4400" b="1" cap="none" spc="300" dirty="0">
              <a:ln w="11430" cmpd="sng">
                <a:solidFill>
                  <a:schemeClr val="accent3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4876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Back to </a:t>
            </a:r>
            <a:r>
              <a:rPr lang="en-US" sz="1400" dirty="0" smtClean="0">
                <a:hlinkClick r:id="rId2" action="ppaction://hlinksldjump"/>
              </a:rPr>
              <a:t>slide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3163046"/>
            <a:ext cx="2009775" cy="28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</TotalTime>
  <Words>64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limsimin</dc:creator>
  <cp:lastModifiedBy>limsimin</cp:lastModifiedBy>
  <cp:revision>3</cp:revision>
  <dcterms:created xsi:type="dcterms:W3CDTF">2013-10-11T07:37:33Z</dcterms:created>
  <dcterms:modified xsi:type="dcterms:W3CDTF">2013-10-11T07:58:49Z</dcterms:modified>
</cp:coreProperties>
</file>