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96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F33BCB-4828-44C7-B118-B9142B311B1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DB93F5-D102-4FA4-B047-85AC4A0261AC}">
      <dgm:prSet phldrT="[Text]"/>
      <dgm:spPr/>
      <dgm:t>
        <a:bodyPr/>
        <a:lstStyle/>
        <a:p>
          <a:r>
            <a:rPr lang="en-US" dirty="0" smtClean="0"/>
            <a:t>Mosquitoes</a:t>
          </a:r>
          <a:endParaRPr lang="en-US" dirty="0"/>
        </a:p>
      </dgm:t>
    </dgm:pt>
    <dgm:pt modelId="{7C511937-044A-4496-9409-E08F85221489}" type="parTrans" cxnId="{86FD290A-8F3A-4611-AAE0-BF5E1B7A5FF5}">
      <dgm:prSet/>
      <dgm:spPr/>
      <dgm:t>
        <a:bodyPr/>
        <a:lstStyle/>
        <a:p>
          <a:endParaRPr lang="en-US"/>
        </a:p>
      </dgm:t>
    </dgm:pt>
    <dgm:pt modelId="{329296BF-A135-4BCD-82BB-4C2E3881EB44}" type="sibTrans" cxnId="{86FD290A-8F3A-4611-AAE0-BF5E1B7A5FF5}">
      <dgm:prSet/>
      <dgm:spPr/>
      <dgm:t>
        <a:bodyPr/>
        <a:lstStyle/>
        <a:p>
          <a:endParaRPr lang="en-US"/>
        </a:p>
      </dgm:t>
    </dgm:pt>
    <dgm:pt modelId="{9237BD7C-2694-4997-A21C-DEF86381EC7C}">
      <dgm:prSet phldrT="[Text]"/>
      <dgm:spPr/>
      <dgm:t>
        <a:bodyPr/>
        <a:lstStyle/>
        <a:p>
          <a:r>
            <a:rPr lang="en-US" dirty="0" err="1" smtClean="0"/>
            <a:t>Aedes</a:t>
          </a:r>
          <a:endParaRPr lang="en-US" dirty="0"/>
        </a:p>
      </dgm:t>
    </dgm:pt>
    <dgm:pt modelId="{2E7E1E75-27D1-4ACF-8314-0DD22C8D049B}" type="parTrans" cxnId="{582A03CB-9A0C-4BE5-8753-693C4B3F808C}">
      <dgm:prSet/>
      <dgm:spPr/>
      <dgm:t>
        <a:bodyPr/>
        <a:lstStyle/>
        <a:p>
          <a:endParaRPr lang="en-US"/>
        </a:p>
      </dgm:t>
    </dgm:pt>
    <dgm:pt modelId="{2753C1C7-959E-4CC8-9DEB-7F96F2E27B41}" type="sibTrans" cxnId="{582A03CB-9A0C-4BE5-8753-693C4B3F808C}">
      <dgm:prSet/>
      <dgm:spPr/>
      <dgm:t>
        <a:bodyPr/>
        <a:lstStyle/>
        <a:p>
          <a:endParaRPr lang="en-US"/>
        </a:p>
      </dgm:t>
    </dgm:pt>
    <dgm:pt modelId="{31BEB9C5-65A9-4719-9001-4639D738D6A8}">
      <dgm:prSet phldrT="[Text]"/>
      <dgm:spPr/>
      <dgm:t>
        <a:bodyPr/>
        <a:lstStyle/>
        <a:p>
          <a:r>
            <a:rPr lang="en-US" dirty="0" smtClean="0"/>
            <a:t>Anopheles</a:t>
          </a:r>
          <a:endParaRPr lang="en-US" dirty="0"/>
        </a:p>
      </dgm:t>
    </dgm:pt>
    <dgm:pt modelId="{DA688D32-7401-4148-96D2-41DC05040F97}" type="parTrans" cxnId="{8D8A81C3-6900-4208-BDB1-47F90C6C5FE9}">
      <dgm:prSet/>
      <dgm:spPr/>
      <dgm:t>
        <a:bodyPr/>
        <a:lstStyle/>
        <a:p>
          <a:endParaRPr lang="en-US"/>
        </a:p>
      </dgm:t>
    </dgm:pt>
    <dgm:pt modelId="{A0BF0231-DAB4-4825-A9AF-9383918B263E}" type="sibTrans" cxnId="{8D8A81C3-6900-4208-BDB1-47F90C6C5FE9}">
      <dgm:prSet/>
      <dgm:spPr/>
      <dgm:t>
        <a:bodyPr/>
        <a:lstStyle/>
        <a:p>
          <a:endParaRPr lang="en-US"/>
        </a:p>
      </dgm:t>
    </dgm:pt>
    <dgm:pt modelId="{B8341382-0BF7-45AA-9C78-C0C0C169084A}" type="asst">
      <dgm:prSet/>
      <dgm:spPr/>
      <dgm:t>
        <a:bodyPr/>
        <a:lstStyle/>
        <a:p>
          <a:r>
            <a:rPr lang="en-US" dirty="0" err="1" smtClean="0"/>
            <a:t>Aedes</a:t>
          </a:r>
          <a:r>
            <a:rPr lang="en-US" dirty="0" smtClean="0"/>
            <a:t> </a:t>
          </a:r>
          <a:r>
            <a:rPr lang="en-US" dirty="0" err="1" smtClean="0"/>
            <a:t>Aegypti</a:t>
          </a:r>
          <a:endParaRPr lang="en-US" dirty="0"/>
        </a:p>
      </dgm:t>
    </dgm:pt>
    <dgm:pt modelId="{2CBC8E3E-FF52-48F8-86A1-54FE0FB36C33}" type="parTrans" cxnId="{CCE84BFF-42EA-49A4-AC22-F80CACEA43C3}">
      <dgm:prSet/>
      <dgm:spPr/>
      <dgm:t>
        <a:bodyPr/>
        <a:lstStyle/>
        <a:p>
          <a:endParaRPr lang="en-US"/>
        </a:p>
      </dgm:t>
    </dgm:pt>
    <dgm:pt modelId="{0FE7835C-C359-4945-A7AF-1B864F23A03E}" type="sibTrans" cxnId="{CCE84BFF-42EA-49A4-AC22-F80CACEA43C3}">
      <dgm:prSet/>
      <dgm:spPr/>
      <dgm:t>
        <a:bodyPr/>
        <a:lstStyle/>
        <a:p>
          <a:endParaRPr lang="en-US"/>
        </a:p>
      </dgm:t>
    </dgm:pt>
    <dgm:pt modelId="{540111C5-B6DC-4EE9-A118-190B0D7CC670}" type="asst">
      <dgm:prSet/>
      <dgm:spPr/>
      <dgm:t>
        <a:bodyPr/>
        <a:lstStyle/>
        <a:p>
          <a:r>
            <a:rPr lang="en-US" dirty="0" err="1" smtClean="0"/>
            <a:t>Aedes</a:t>
          </a:r>
          <a:r>
            <a:rPr lang="en-US" dirty="0" smtClean="0"/>
            <a:t> </a:t>
          </a:r>
          <a:r>
            <a:rPr lang="en-US" dirty="0" err="1" smtClean="0"/>
            <a:t>Albopictus</a:t>
          </a:r>
          <a:endParaRPr lang="en-US" dirty="0"/>
        </a:p>
      </dgm:t>
    </dgm:pt>
    <dgm:pt modelId="{212B2F2F-DC89-424F-AC00-048AD8A50757}" type="parTrans" cxnId="{9AB46DD0-7DA0-49FE-B393-5D0A21984C75}">
      <dgm:prSet/>
      <dgm:spPr/>
      <dgm:t>
        <a:bodyPr/>
        <a:lstStyle/>
        <a:p>
          <a:endParaRPr lang="en-US"/>
        </a:p>
      </dgm:t>
    </dgm:pt>
    <dgm:pt modelId="{455C419E-34C1-45DB-A03A-777C1F64E577}" type="sibTrans" cxnId="{9AB46DD0-7DA0-49FE-B393-5D0A21984C75}">
      <dgm:prSet/>
      <dgm:spPr/>
      <dgm:t>
        <a:bodyPr/>
        <a:lstStyle/>
        <a:p>
          <a:endParaRPr lang="en-US"/>
        </a:p>
      </dgm:t>
    </dgm:pt>
    <dgm:pt modelId="{2DCEB3C1-0104-4AFA-8238-7F08770872F0}" type="asst">
      <dgm:prSet/>
      <dgm:spPr/>
      <dgm:t>
        <a:bodyPr/>
        <a:lstStyle/>
        <a:p>
          <a:r>
            <a:rPr lang="en-US" dirty="0" smtClean="0"/>
            <a:t>Anopheles </a:t>
          </a:r>
          <a:r>
            <a:rPr lang="en-US" dirty="0" err="1" smtClean="0"/>
            <a:t>Maculatus</a:t>
          </a:r>
          <a:endParaRPr lang="en-US" dirty="0"/>
        </a:p>
      </dgm:t>
    </dgm:pt>
    <dgm:pt modelId="{59A2D069-630D-46C4-8A8F-FCF8E869CFAF}" type="parTrans" cxnId="{30CD823D-0AF0-488E-B58D-293FE774875B}">
      <dgm:prSet/>
      <dgm:spPr/>
      <dgm:t>
        <a:bodyPr/>
        <a:lstStyle/>
        <a:p>
          <a:endParaRPr lang="en-US"/>
        </a:p>
      </dgm:t>
    </dgm:pt>
    <dgm:pt modelId="{3E826C08-5867-4FFF-8AE2-5B62D5C78054}" type="sibTrans" cxnId="{30CD823D-0AF0-488E-B58D-293FE774875B}">
      <dgm:prSet/>
      <dgm:spPr/>
      <dgm:t>
        <a:bodyPr/>
        <a:lstStyle/>
        <a:p>
          <a:endParaRPr lang="en-US"/>
        </a:p>
      </dgm:t>
    </dgm:pt>
    <dgm:pt modelId="{93FF540B-99B6-4408-8CB2-F72F5B7DA70A}" type="asst">
      <dgm:prSet/>
      <dgm:spPr/>
      <dgm:t>
        <a:bodyPr/>
        <a:lstStyle/>
        <a:p>
          <a:r>
            <a:rPr lang="en-US" dirty="0" smtClean="0"/>
            <a:t>Anopheles </a:t>
          </a:r>
          <a:r>
            <a:rPr lang="en-US" dirty="0" err="1" smtClean="0"/>
            <a:t>Sundaicus</a:t>
          </a:r>
          <a:endParaRPr lang="en-US" dirty="0"/>
        </a:p>
      </dgm:t>
    </dgm:pt>
    <dgm:pt modelId="{958C6D03-E5C0-4E0B-872D-E3C621C69452}" type="parTrans" cxnId="{CC9A1E01-0CDA-43FB-B79E-12B0C9A69136}">
      <dgm:prSet/>
      <dgm:spPr/>
      <dgm:t>
        <a:bodyPr/>
        <a:lstStyle/>
        <a:p>
          <a:endParaRPr lang="en-US"/>
        </a:p>
      </dgm:t>
    </dgm:pt>
    <dgm:pt modelId="{427007B5-39F4-4110-8358-39F1D1A314A3}" type="sibTrans" cxnId="{CC9A1E01-0CDA-43FB-B79E-12B0C9A69136}">
      <dgm:prSet/>
      <dgm:spPr/>
      <dgm:t>
        <a:bodyPr/>
        <a:lstStyle/>
        <a:p>
          <a:endParaRPr lang="en-US"/>
        </a:p>
      </dgm:t>
    </dgm:pt>
    <dgm:pt modelId="{651E1704-AEB9-43E5-9440-29DC8D9B62BA}" type="pres">
      <dgm:prSet presAssocID="{05F33BCB-4828-44C7-B118-B9142B311B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A62F734-CF77-4811-99DA-47C525A27D20}" type="pres">
      <dgm:prSet presAssocID="{15DB93F5-D102-4FA4-B047-85AC4A0261AC}" presName="hierRoot1" presStyleCnt="0">
        <dgm:presLayoutVars>
          <dgm:hierBranch val="r"/>
        </dgm:presLayoutVars>
      </dgm:prSet>
      <dgm:spPr/>
    </dgm:pt>
    <dgm:pt modelId="{B4D26909-E9D2-4707-A9CE-B6AA4C7FC99A}" type="pres">
      <dgm:prSet presAssocID="{15DB93F5-D102-4FA4-B047-85AC4A0261AC}" presName="rootComposite1" presStyleCnt="0"/>
      <dgm:spPr/>
    </dgm:pt>
    <dgm:pt modelId="{BBCC5C81-4F09-4B24-9229-28B51B37FC7E}" type="pres">
      <dgm:prSet presAssocID="{15DB93F5-D102-4FA4-B047-85AC4A0261AC}" presName="rootText1" presStyleLbl="node0" presStyleIdx="0" presStyleCnt="1">
        <dgm:presLayoutVars>
          <dgm:chPref val="3"/>
        </dgm:presLayoutVars>
      </dgm:prSet>
      <dgm:spPr/>
    </dgm:pt>
    <dgm:pt modelId="{A52AF56A-468F-4327-B421-48AC2D755D13}" type="pres">
      <dgm:prSet presAssocID="{15DB93F5-D102-4FA4-B047-85AC4A0261AC}" presName="rootConnector1" presStyleLbl="node1" presStyleIdx="0" presStyleCnt="0"/>
      <dgm:spPr/>
    </dgm:pt>
    <dgm:pt modelId="{E1261E2F-6B52-4F6F-AF00-972F93E32DD6}" type="pres">
      <dgm:prSet presAssocID="{15DB93F5-D102-4FA4-B047-85AC4A0261AC}" presName="hierChild2" presStyleCnt="0"/>
      <dgm:spPr/>
    </dgm:pt>
    <dgm:pt modelId="{4A26D5F9-DC27-46E2-B904-92EE6763568A}" type="pres">
      <dgm:prSet presAssocID="{2E7E1E75-27D1-4ACF-8314-0DD22C8D049B}" presName="Name50" presStyleLbl="parChTrans1D2" presStyleIdx="0" presStyleCnt="2"/>
      <dgm:spPr/>
    </dgm:pt>
    <dgm:pt modelId="{4E496EC6-9472-46C3-B7D1-BBCAB253C39F}" type="pres">
      <dgm:prSet presAssocID="{9237BD7C-2694-4997-A21C-DEF86381EC7C}" presName="hierRoot2" presStyleCnt="0">
        <dgm:presLayoutVars>
          <dgm:hierBranch val="init"/>
        </dgm:presLayoutVars>
      </dgm:prSet>
      <dgm:spPr/>
    </dgm:pt>
    <dgm:pt modelId="{E7064318-4456-4846-9853-1AB7EC5660BA}" type="pres">
      <dgm:prSet presAssocID="{9237BD7C-2694-4997-A21C-DEF86381EC7C}" presName="rootComposite" presStyleCnt="0"/>
      <dgm:spPr/>
    </dgm:pt>
    <dgm:pt modelId="{47F7E611-2D57-44D0-917C-E07C0D5B8AB3}" type="pres">
      <dgm:prSet presAssocID="{9237BD7C-2694-4997-A21C-DEF86381EC7C}" presName="rootText" presStyleLbl="node2" presStyleIdx="0" presStyleCnt="2">
        <dgm:presLayoutVars>
          <dgm:chPref val="3"/>
        </dgm:presLayoutVars>
      </dgm:prSet>
      <dgm:spPr/>
    </dgm:pt>
    <dgm:pt modelId="{8737117E-E16C-487F-BAF7-7D6D48CA4EBB}" type="pres">
      <dgm:prSet presAssocID="{9237BD7C-2694-4997-A21C-DEF86381EC7C}" presName="rootConnector" presStyleLbl="node2" presStyleIdx="0" presStyleCnt="2"/>
      <dgm:spPr/>
    </dgm:pt>
    <dgm:pt modelId="{EF242793-CF54-4C90-A0FB-39A3807B871B}" type="pres">
      <dgm:prSet presAssocID="{9237BD7C-2694-4997-A21C-DEF86381EC7C}" presName="hierChild4" presStyleCnt="0"/>
      <dgm:spPr/>
    </dgm:pt>
    <dgm:pt modelId="{D7A3805E-F930-4418-9770-18C8A066B8AA}" type="pres">
      <dgm:prSet presAssocID="{9237BD7C-2694-4997-A21C-DEF86381EC7C}" presName="hierChild5" presStyleCnt="0"/>
      <dgm:spPr/>
    </dgm:pt>
    <dgm:pt modelId="{18E3B891-82F6-4A4F-9AB4-321E9F46C8D7}" type="pres">
      <dgm:prSet presAssocID="{2CBC8E3E-FF52-48F8-86A1-54FE0FB36C33}" presName="Name111" presStyleLbl="parChTrans1D3" presStyleIdx="0" presStyleCnt="4"/>
      <dgm:spPr/>
    </dgm:pt>
    <dgm:pt modelId="{C935A9B8-CFF7-49AC-9C8F-AFBF61BFF75F}" type="pres">
      <dgm:prSet presAssocID="{B8341382-0BF7-45AA-9C78-C0C0C169084A}" presName="hierRoot3" presStyleCnt="0">
        <dgm:presLayoutVars>
          <dgm:hierBranch val="init"/>
        </dgm:presLayoutVars>
      </dgm:prSet>
      <dgm:spPr/>
    </dgm:pt>
    <dgm:pt modelId="{E14D0782-E3A5-4BBC-8D75-9E0680F17052}" type="pres">
      <dgm:prSet presAssocID="{B8341382-0BF7-45AA-9C78-C0C0C169084A}" presName="rootComposite3" presStyleCnt="0"/>
      <dgm:spPr/>
    </dgm:pt>
    <dgm:pt modelId="{6B122357-9B08-45F3-B828-B17734AEC471}" type="pres">
      <dgm:prSet presAssocID="{B8341382-0BF7-45AA-9C78-C0C0C169084A}" presName="rootText3" presStyleLbl="asst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2DAF8B-84AE-43EA-973D-5F2A9755B9DC}" type="pres">
      <dgm:prSet presAssocID="{B8341382-0BF7-45AA-9C78-C0C0C169084A}" presName="rootConnector3" presStyleLbl="asst2" presStyleIdx="0" presStyleCnt="4"/>
      <dgm:spPr/>
    </dgm:pt>
    <dgm:pt modelId="{20D82099-CC7E-4005-BA61-999E83F6E4B1}" type="pres">
      <dgm:prSet presAssocID="{B8341382-0BF7-45AA-9C78-C0C0C169084A}" presName="hierChild6" presStyleCnt="0"/>
      <dgm:spPr/>
    </dgm:pt>
    <dgm:pt modelId="{329463CD-2E58-4C54-BA61-4D82CAAC341C}" type="pres">
      <dgm:prSet presAssocID="{B8341382-0BF7-45AA-9C78-C0C0C169084A}" presName="hierChild7" presStyleCnt="0"/>
      <dgm:spPr/>
    </dgm:pt>
    <dgm:pt modelId="{8C668B64-E6A7-438E-96A6-9AE61D721B9B}" type="pres">
      <dgm:prSet presAssocID="{212B2F2F-DC89-424F-AC00-048AD8A50757}" presName="Name111" presStyleLbl="parChTrans1D3" presStyleIdx="1" presStyleCnt="4"/>
      <dgm:spPr/>
    </dgm:pt>
    <dgm:pt modelId="{3DB21298-7274-4C54-A0C8-AF0DC389F0A7}" type="pres">
      <dgm:prSet presAssocID="{540111C5-B6DC-4EE9-A118-190B0D7CC670}" presName="hierRoot3" presStyleCnt="0">
        <dgm:presLayoutVars>
          <dgm:hierBranch val="init"/>
        </dgm:presLayoutVars>
      </dgm:prSet>
      <dgm:spPr/>
    </dgm:pt>
    <dgm:pt modelId="{6816FB06-B878-413F-A674-ED4830C79358}" type="pres">
      <dgm:prSet presAssocID="{540111C5-B6DC-4EE9-A118-190B0D7CC670}" presName="rootComposite3" presStyleCnt="0"/>
      <dgm:spPr/>
    </dgm:pt>
    <dgm:pt modelId="{2A0C4644-55EB-4BF1-B7C1-1CCEA6BA1C8E}" type="pres">
      <dgm:prSet presAssocID="{540111C5-B6DC-4EE9-A118-190B0D7CC670}" presName="rootText3" presStyleLbl="asst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EA9747-A22E-409F-B4AC-784555E56667}" type="pres">
      <dgm:prSet presAssocID="{540111C5-B6DC-4EE9-A118-190B0D7CC670}" presName="rootConnector3" presStyleLbl="asst2" presStyleIdx="1" presStyleCnt="4"/>
      <dgm:spPr/>
    </dgm:pt>
    <dgm:pt modelId="{42416913-0314-437E-9CD1-CA106321A736}" type="pres">
      <dgm:prSet presAssocID="{540111C5-B6DC-4EE9-A118-190B0D7CC670}" presName="hierChild6" presStyleCnt="0"/>
      <dgm:spPr/>
    </dgm:pt>
    <dgm:pt modelId="{825D48D1-34FC-46D6-B5B5-71F087084C5B}" type="pres">
      <dgm:prSet presAssocID="{540111C5-B6DC-4EE9-A118-190B0D7CC670}" presName="hierChild7" presStyleCnt="0"/>
      <dgm:spPr/>
    </dgm:pt>
    <dgm:pt modelId="{BD27512B-44A6-46BF-9A46-6D0AB8A46448}" type="pres">
      <dgm:prSet presAssocID="{DA688D32-7401-4148-96D2-41DC05040F97}" presName="Name50" presStyleLbl="parChTrans1D2" presStyleIdx="1" presStyleCnt="2"/>
      <dgm:spPr/>
    </dgm:pt>
    <dgm:pt modelId="{9E059A49-2F48-4646-B6E7-A41186D06DC5}" type="pres">
      <dgm:prSet presAssocID="{31BEB9C5-65A9-4719-9001-4639D738D6A8}" presName="hierRoot2" presStyleCnt="0">
        <dgm:presLayoutVars>
          <dgm:hierBranch val="init"/>
        </dgm:presLayoutVars>
      </dgm:prSet>
      <dgm:spPr/>
    </dgm:pt>
    <dgm:pt modelId="{8666D52C-7675-4294-90A8-48B20003AA4F}" type="pres">
      <dgm:prSet presAssocID="{31BEB9C5-65A9-4719-9001-4639D738D6A8}" presName="rootComposite" presStyleCnt="0"/>
      <dgm:spPr/>
    </dgm:pt>
    <dgm:pt modelId="{1721090A-09AA-4F77-B469-17CD64E8288A}" type="pres">
      <dgm:prSet presAssocID="{31BEB9C5-65A9-4719-9001-4639D738D6A8}" presName="rootText" presStyleLbl="node2" presStyleIdx="1" presStyleCnt="2">
        <dgm:presLayoutVars>
          <dgm:chPref val="3"/>
        </dgm:presLayoutVars>
      </dgm:prSet>
      <dgm:spPr/>
    </dgm:pt>
    <dgm:pt modelId="{55610EB5-597B-4827-AB22-3FA2A4B48619}" type="pres">
      <dgm:prSet presAssocID="{31BEB9C5-65A9-4719-9001-4639D738D6A8}" presName="rootConnector" presStyleLbl="node2" presStyleIdx="1" presStyleCnt="2"/>
      <dgm:spPr/>
    </dgm:pt>
    <dgm:pt modelId="{0318F90D-5733-434E-B225-E652A81A27AA}" type="pres">
      <dgm:prSet presAssocID="{31BEB9C5-65A9-4719-9001-4639D738D6A8}" presName="hierChild4" presStyleCnt="0"/>
      <dgm:spPr/>
    </dgm:pt>
    <dgm:pt modelId="{483D6042-F264-41ED-A0A5-2A3F40A34BA4}" type="pres">
      <dgm:prSet presAssocID="{31BEB9C5-65A9-4719-9001-4639D738D6A8}" presName="hierChild5" presStyleCnt="0"/>
      <dgm:spPr/>
    </dgm:pt>
    <dgm:pt modelId="{49944C93-7724-4423-8EF5-BCC93DE3A8A3}" type="pres">
      <dgm:prSet presAssocID="{59A2D069-630D-46C4-8A8F-FCF8E869CFAF}" presName="Name111" presStyleLbl="parChTrans1D3" presStyleIdx="2" presStyleCnt="4"/>
      <dgm:spPr/>
    </dgm:pt>
    <dgm:pt modelId="{D9960E46-B7BF-4B63-BEB7-01232037035E}" type="pres">
      <dgm:prSet presAssocID="{2DCEB3C1-0104-4AFA-8238-7F08770872F0}" presName="hierRoot3" presStyleCnt="0">
        <dgm:presLayoutVars>
          <dgm:hierBranch val="init"/>
        </dgm:presLayoutVars>
      </dgm:prSet>
      <dgm:spPr/>
    </dgm:pt>
    <dgm:pt modelId="{A765754E-C061-4CD3-AD52-35AAAA0874C4}" type="pres">
      <dgm:prSet presAssocID="{2DCEB3C1-0104-4AFA-8238-7F08770872F0}" presName="rootComposite3" presStyleCnt="0"/>
      <dgm:spPr/>
    </dgm:pt>
    <dgm:pt modelId="{DEC54835-6122-4A26-A09B-FB533F0A7F4A}" type="pres">
      <dgm:prSet presAssocID="{2DCEB3C1-0104-4AFA-8238-7F08770872F0}" presName="rootText3" presStyleLbl="asst2" presStyleIdx="2" presStyleCnt="4">
        <dgm:presLayoutVars>
          <dgm:chPref val="3"/>
        </dgm:presLayoutVars>
      </dgm:prSet>
      <dgm:spPr/>
    </dgm:pt>
    <dgm:pt modelId="{296BC855-7447-47BA-AA25-F8EE56478B5E}" type="pres">
      <dgm:prSet presAssocID="{2DCEB3C1-0104-4AFA-8238-7F08770872F0}" presName="rootConnector3" presStyleLbl="asst2" presStyleIdx="2" presStyleCnt="4"/>
      <dgm:spPr/>
    </dgm:pt>
    <dgm:pt modelId="{97100D80-CC21-4AAE-8B8C-5B1111CE083F}" type="pres">
      <dgm:prSet presAssocID="{2DCEB3C1-0104-4AFA-8238-7F08770872F0}" presName="hierChild6" presStyleCnt="0"/>
      <dgm:spPr/>
    </dgm:pt>
    <dgm:pt modelId="{50529A56-7F8E-407D-9025-9E085FC55913}" type="pres">
      <dgm:prSet presAssocID="{2DCEB3C1-0104-4AFA-8238-7F08770872F0}" presName="hierChild7" presStyleCnt="0"/>
      <dgm:spPr/>
    </dgm:pt>
    <dgm:pt modelId="{DCF3534B-9A88-466D-A3F3-317A3EB49DAF}" type="pres">
      <dgm:prSet presAssocID="{958C6D03-E5C0-4E0B-872D-E3C621C69452}" presName="Name111" presStyleLbl="parChTrans1D3" presStyleIdx="3" presStyleCnt="4"/>
      <dgm:spPr/>
    </dgm:pt>
    <dgm:pt modelId="{891DD898-75FF-4403-BA42-6686D1DDAFA2}" type="pres">
      <dgm:prSet presAssocID="{93FF540B-99B6-4408-8CB2-F72F5B7DA70A}" presName="hierRoot3" presStyleCnt="0">
        <dgm:presLayoutVars>
          <dgm:hierBranch val="init"/>
        </dgm:presLayoutVars>
      </dgm:prSet>
      <dgm:spPr/>
    </dgm:pt>
    <dgm:pt modelId="{BFF06284-6E87-4599-807D-4E0E8B3D4D2F}" type="pres">
      <dgm:prSet presAssocID="{93FF540B-99B6-4408-8CB2-F72F5B7DA70A}" presName="rootComposite3" presStyleCnt="0"/>
      <dgm:spPr/>
    </dgm:pt>
    <dgm:pt modelId="{8A7645F7-D196-4FBD-8C56-18DB7D02D8CC}" type="pres">
      <dgm:prSet presAssocID="{93FF540B-99B6-4408-8CB2-F72F5B7DA70A}" presName="rootText3" presStyleLbl="asst2" presStyleIdx="3" presStyleCnt="4">
        <dgm:presLayoutVars>
          <dgm:chPref val="3"/>
        </dgm:presLayoutVars>
      </dgm:prSet>
      <dgm:spPr/>
    </dgm:pt>
    <dgm:pt modelId="{878FDA16-7F83-41E8-BF24-DE7D850966F7}" type="pres">
      <dgm:prSet presAssocID="{93FF540B-99B6-4408-8CB2-F72F5B7DA70A}" presName="rootConnector3" presStyleLbl="asst2" presStyleIdx="3" presStyleCnt="4"/>
      <dgm:spPr/>
    </dgm:pt>
    <dgm:pt modelId="{7B5DF094-28CC-4AA6-AB75-DE70F1256C17}" type="pres">
      <dgm:prSet presAssocID="{93FF540B-99B6-4408-8CB2-F72F5B7DA70A}" presName="hierChild6" presStyleCnt="0"/>
      <dgm:spPr/>
    </dgm:pt>
    <dgm:pt modelId="{065E7708-F925-454B-B1E4-6CB4D6DD9452}" type="pres">
      <dgm:prSet presAssocID="{93FF540B-99B6-4408-8CB2-F72F5B7DA70A}" presName="hierChild7" presStyleCnt="0"/>
      <dgm:spPr/>
    </dgm:pt>
    <dgm:pt modelId="{7C30ADCD-C97A-4F59-AEDF-056B9706AF35}" type="pres">
      <dgm:prSet presAssocID="{15DB93F5-D102-4FA4-B047-85AC4A0261AC}" presName="hierChild3" presStyleCnt="0"/>
      <dgm:spPr/>
    </dgm:pt>
  </dgm:ptLst>
  <dgm:cxnLst>
    <dgm:cxn modelId="{E430995C-6A3B-486B-919D-4BB235AB516E}" type="presOf" srcId="{B8341382-0BF7-45AA-9C78-C0C0C169084A}" destId="{952DAF8B-84AE-43EA-973D-5F2A9755B9DC}" srcOrd="1" destOrd="0" presId="urn:microsoft.com/office/officeart/2005/8/layout/orgChart1"/>
    <dgm:cxn modelId="{17708AD4-3C83-4AA1-A15F-2885D2970BEA}" type="presOf" srcId="{31BEB9C5-65A9-4719-9001-4639D738D6A8}" destId="{1721090A-09AA-4F77-B469-17CD64E8288A}" srcOrd="0" destOrd="0" presId="urn:microsoft.com/office/officeart/2005/8/layout/orgChart1"/>
    <dgm:cxn modelId="{949728E4-6F29-41F0-908E-305680C2A84A}" type="presOf" srcId="{2E7E1E75-27D1-4ACF-8314-0DD22C8D049B}" destId="{4A26D5F9-DC27-46E2-B904-92EE6763568A}" srcOrd="0" destOrd="0" presId="urn:microsoft.com/office/officeart/2005/8/layout/orgChart1"/>
    <dgm:cxn modelId="{2A1AA743-BA14-4524-85C2-8EE2625118AE}" type="presOf" srcId="{93FF540B-99B6-4408-8CB2-F72F5B7DA70A}" destId="{878FDA16-7F83-41E8-BF24-DE7D850966F7}" srcOrd="1" destOrd="0" presId="urn:microsoft.com/office/officeart/2005/8/layout/orgChart1"/>
    <dgm:cxn modelId="{06B1F24A-BEF3-4E93-BCA5-E1E24A7B2546}" type="presOf" srcId="{59A2D069-630D-46C4-8A8F-FCF8E869CFAF}" destId="{49944C93-7724-4423-8EF5-BCC93DE3A8A3}" srcOrd="0" destOrd="0" presId="urn:microsoft.com/office/officeart/2005/8/layout/orgChart1"/>
    <dgm:cxn modelId="{9B14EB34-7E10-43A3-9C20-A5918030568F}" type="presOf" srcId="{212B2F2F-DC89-424F-AC00-048AD8A50757}" destId="{8C668B64-E6A7-438E-96A6-9AE61D721B9B}" srcOrd="0" destOrd="0" presId="urn:microsoft.com/office/officeart/2005/8/layout/orgChart1"/>
    <dgm:cxn modelId="{86FD290A-8F3A-4611-AAE0-BF5E1B7A5FF5}" srcId="{05F33BCB-4828-44C7-B118-B9142B311B18}" destId="{15DB93F5-D102-4FA4-B047-85AC4A0261AC}" srcOrd="0" destOrd="0" parTransId="{7C511937-044A-4496-9409-E08F85221489}" sibTransId="{329296BF-A135-4BCD-82BB-4C2E3881EB44}"/>
    <dgm:cxn modelId="{C5A58847-6AA6-4968-8786-592C3F415AD9}" type="presOf" srcId="{540111C5-B6DC-4EE9-A118-190B0D7CC670}" destId="{34EA9747-A22E-409F-B4AC-784555E56667}" srcOrd="1" destOrd="0" presId="urn:microsoft.com/office/officeart/2005/8/layout/orgChart1"/>
    <dgm:cxn modelId="{4039008B-8545-4112-8F00-3110A440C931}" type="presOf" srcId="{05F33BCB-4828-44C7-B118-B9142B311B18}" destId="{651E1704-AEB9-43E5-9440-29DC8D9B62BA}" srcOrd="0" destOrd="0" presId="urn:microsoft.com/office/officeart/2005/8/layout/orgChart1"/>
    <dgm:cxn modelId="{8339C31B-80A1-4342-8693-DAB3518CD772}" type="presOf" srcId="{B8341382-0BF7-45AA-9C78-C0C0C169084A}" destId="{6B122357-9B08-45F3-B828-B17734AEC471}" srcOrd="0" destOrd="0" presId="urn:microsoft.com/office/officeart/2005/8/layout/orgChart1"/>
    <dgm:cxn modelId="{CCE84BFF-42EA-49A4-AC22-F80CACEA43C3}" srcId="{9237BD7C-2694-4997-A21C-DEF86381EC7C}" destId="{B8341382-0BF7-45AA-9C78-C0C0C169084A}" srcOrd="0" destOrd="0" parTransId="{2CBC8E3E-FF52-48F8-86A1-54FE0FB36C33}" sibTransId="{0FE7835C-C359-4945-A7AF-1B864F23A03E}"/>
    <dgm:cxn modelId="{0D95D723-CEA1-4D2F-9D1B-597119B06C1B}" type="presOf" srcId="{540111C5-B6DC-4EE9-A118-190B0D7CC670}" destId="{2A0C4644-55EB-4BF1-B7C1-1CCEA6BA1C8E}" srcOrd="0" destOrd="0" presId="urn:microsoft.com/office/officeart/2005/8/layout/orgChart1"/>
    <dgm:cxn modelId="{8D8A81C3-6900-4208-BDB1-47F90C6C5FE9}" srcId="{15DB93F5-D102-4FA4-B047-85AC4A0261AC}" destId="{31BEB9C5-65A9-4719-9001-4639D738D6A8}" srcOrd="1" destOrd="0" parTransId="{DA688D32-7401-4148-96D2-41DC05040F97}" sibTransId="{A0BF0231-DAB4-4825-A9AF-9383918B263E}"/>
    <dgm:cxn modelId="{09AE7523-22DD-49FF-AEE9-F7C71AAA5E78}" type="presOf" srcId="{2DCEB3C1-0104-4AFA-8238-7F08770872F0}" destId="{296BC855-7447-47BA-AA25-F8EE56478B5E}" srcOrd="1" destOrd="0" presId="urn:microsoft.com/office/officeart/2005/8/layout/orgChart1"/>
    <dgm:cxn modelId="{CC9A1E01-0CDA-43FB-B79E-12B0C9A69136}" srcId="{31BEB9C5-65A9-4719-9001-4639D738D6A8}" destId="{93FF540B-99B6-4408-8CB2-F72F5B7DA70A}" srcOrd="1" destOrd="0" parTransId="{958C6D03-E5C0-4E0B-872D-E3C621C69452}" sibTransId="{427007B5-39F4-4110-8358-39F1D1A314A3}"/>
    <dgm:cxn modelId="{F7E5C5F9-88B6-4FEF-A8A9-31E655D739A6}" type="presOf" srcId="{2DCEB3C1-0104-4AFA-8238-7F08770872F0}" destId="{DEC54835-6122-4A26-A09B-FB533F0A7F4A}" srcOrd="0" destOrd="0" presId="urn:microsoft.com/office/officeart/2005/8/layout/orgChart1"/>
    <dgm:cxn modelId="{9AB46DD0-7DA0-49FE-B393-5D0A21984C75}" srcId="{9237BD7C-2694-4997-A21C-DEF86381EC7C}" destId="{540111C5-B6DC-4EE9-A118-190B0D7CC670}" srcOrd="1" destOrd="0" parTransId="{212B2F2F-DC89-424F-AC00-048AD8A50757}" sibTransId="{455C419E-34C1-45DB-A03A-777C1F64E577}"/>
    <dgm:cxn modelId="{716A9572-DF67-4ED1-B6FE-1073BA407080}" type="presOf" srcId="{15DB93F5-D102-4FA4-B047-85AC4A0261AC}" destId="{BBCC5C81-4F09-4B24-9229-28B51B37FC7E}" srcOrd="0" destOrd="0" presId="urn:microsoft.com/office/officeart/2005/8/layout/orgChart1"/>
    <dgm:cxn modelId="{130A7F6F-08AD-4444-ABC9-08D32F3CC9E4}" type="presOf" srcId="{31BEB9C5-65A9-4719-9001-4639D738D6A8}" destId="{55610EB5-597B-4827-AB22-3FA2A4B48619}" srcOrd="1" destOrd="0" presId="urn:microsoft.com/office/officeart/2005/8/layout/orgChart1"/>
    <dgm:cxn modelId="{D1FE98A3-D58D-488D-B20A-6A2374749D7C}" type="presOf" srcId="{958C6D03-E5C0-4E0B-872D-E3C621C69452}" destId="{DCF3534B-9A88-466D-A3F3-317A3EB49DAF}" srcOrd="0" destOrd="0" presId="urn:microsoft.com/office/officeart/2005/8/layout/orgChart1"/>
    <dgm:cxn modelId="{B83566E7-B6E5-4341-B6BB-FE3AE1A89416}" type="presOf" srcId="{DA688D32-7401-4148-96D2-41DC05040F97}" destId="{BD27512B-44A6-46BF-9A46-6D0AB8A46448}" srcOrd="0" destOrd="0" presId="urn:microsoft.com/office/officeart/2005/8/layout/orgChart1"/>
    <dgm:cxn modelId="{4625A1B4-547E-46E1-AD35-1F10EF6AD6A6}" type="presOf" srcId="{9237BD7C-2694-4997-A21C-DEF86381EC7C}" destId="{8737117E-E16C-487F-BAF7-7D6D48CA4EBB}" srcOrd="1" destOrd="0" presId="urn:microsoft.com/office/officeart/2005/8/layout/orgChart1"/>
    <dgm:cxn modelId="{582A03CB-9A0C-4BE5-8753-693C4B3F808C}" srcId="{15DB93F5-D102-4FA4-B047-85AC4A0261AC}" destId="{9237BD7C-2694-4997-A21C-DEF86381EC7C}" srcOrd="0" destOrd="0" parTransId="{2E7E1E75-27D1-4ACF-8314-0DD22C8D049B}" sibTransId="{2753C1C7-959E-4CC8-9DEB-7F96F2E27B41}"/>
    <dgm:cxn modelId="{C34B8631-5540-42F1-AA34-D01657466F3C}" type="presOf" srcId="{9237BD7C-2694-4997-A21C-DEF86381EC7C}" destId="{47F7E611-2D57-44D0-917C-E07C0D5B8AB3}" srcOrd="0" destOrd="0" presId="urn:microsoft.com/office/officeart/2005/8/layout/orgChart1"/>
    <dgm:cxn modelId="{D147E0F8-08CA-4FE1-A027-14A2E610018B}" type="presOf" srcId="{2CBC8E3E-FF52-48F8-86A1-54FE0FB36C33}" destId="{18E3B891-82F6-4A4F-9AB4-321E9F46C8D7}" srcOrd="0" destOrd="0" presId="urn:microsoft.com/office/officeart/2005/8/layout/orgChart1"/>
    <dgm:cxn modelId="{5470D511-B3B5-423C-A448-90F89E879ACD}" type="presOf" srcId="{93FF540B-99B6-4408-8CB2-F72F5B7DA70A}" destId="{8A7645F7-D196-4FBD-8C56-18DB7D02D8CC}" srcOrd="0" destOrd="0" presId="urn:microsoft.com/office/officeart/2005/8/layout/orgChart1"/>
    <dgm:cxn modelId="{30CD823D-0AF0-488E-B58D-293FE774875B}" srcId="{31BEB9C5-65A9-4719-9001-4639D738D6A8}" destId="{2DCEB3C1-0104-4AFA-8238-7F08770872F0}" srcOrd="0" destOrd="0" parTransId="{59A2D069-630D-46C4-8A8F-FCF8E869CFAF}" sibTransId="{3E826C08-5867-4FFF-8AE2-5B62D5C78054}"/>
    <dgm:cxn modelId="{A2DD54D3-E7B2-482C-930D-11DC3C4B7D25}" type="presOf" srcId="{15DB93F5-D102-4FA4-B047-85AC4A0261AC}" destId="{A52AF56A-468F-4327-B421-48AC2D755D13}" srcOrd="1" destOrd="0" presId="urn:microsoft.com/office/officeart/2005/8/layout/orgChart1"/>
    <dgm:cxn modelId="{C27239E4-3E13-4784-8D98-A23E0DBF24DE}" type="presParOf" srcId="{651E1704-AEB9-43E5-9440-29DC8D9B62BA}" destId="{9A62F734-CF77-4811-99DA-47C525A27D20}" srcOrd="0" destOrd="0" presId="urn:microsoft.com/office/officeart/2005/8/layout/orgChart1"/>
    <dgm:cxn modelId="{CB99E5E5-4432-42B0-97C4-FF633DC55CF1}" type="presParOf" srcId="{9A62F734-CF77-4811-99DA-47C525A27D20}" destId="{B4D26909-E9D2-4707-A9CE-B6AA4C7FC99A}" srcOrd="0" destOrd="0" presId="urn:microsoft.com/office/officeart/2005/8/layout/orgChart1"/>
    <dgm:cxn modelId="{E35B90DF-36E7-4929-993D-1E0FDC0D6B87}" type="presParOf" srcId="{B4D26909-E9D2-4707-A9CE-B6AA4C7FC99A}" destId="{BBCC5C81-4F09-4B24-9229-28B51B37FC7E}" srcOrd="0" destOrd="0" presId="urn:microsoft.com/office/officeart/2005/8/layout/orgChart1"/>
    <dgm:cxn modelId="{6BAEADD1-7131-464B-81C7-4054F649B170}" type="presParOf" srcId="{B4D26909-E9D2-4707-A9CE-B6AA4C7FC99A}" destId="{A52AF56A-468F-4327-B421-48AC2D755D13}" srcOrd="1" destOrd="0" presId="urn:microsoft.com/office/officeart/2005/8/layout/orgChart1"/>
    <dgm:cxn modelId="{A1ACD15F-4271-4827-9EAD-B8A75B1D6B7A}" type="presParOf" srcId="{9A62F734-CF77-4811-99DA-47C525A27D20}" destId="{E1261E2F-6B52-4F6F-AF00-972F93E32DD6}" srcOrd="1" destOrd="0" presId="urn:microsoft.com/office/officeart/2005/8/layout/orgChart1"/>
    <dgm:cxn modelId="{B5A328B2-E21A-4B98-83F2-48080A577071}" type="presParOf" srcId="{E1261E2F-6B52-4F6F-AF00-972F93E32DD6}" destId="{4A26D5F9-DC27-46E2-B904-92EE6763568A}" srcOrd="0" destOrd="0" presId="urn:microsoft.com/office/officeart/2005/8/layout/orgChart1"/>
    <dgm:cxn modelId="{ECC2768E-3343-4EAE-9291-F4B5F6B272DF}" type="presParOf" srcId="{E1261E2F-6B52-4F6F-AF00-972F93E32DD6}" destId="{4E496EC6-9472-46C3-B7D1-BBCAB253C39F}" srcOrd="1" destOrd="0" presId="urn:microsoft.com/office/officeart/2005/8/layout/orgChart1"/>
    <dgm:cxn modelId="{8E60E30D-6C5D-4974-BC14-BEDAD891F45A}" type="presParOf" srcId="{4E496EC6-9472-46C3-B7D1-BBCAB253C39F}" destId="{E7064318-4456-4846-9853-1AB7EC5660BA}" srcOrd="0" destOrd="0" presId="urn:microsoft.com/office/officeart/2005/8/layout/orgChart1"/>
    <dgm:cxn modelId="{7C56B378-F1C4-4D88-8949-39A19CA1C54C}" type="presParOf" srcId="{E7064318-4456-4846-9853-1AB7EC5660BA}" destId="{47F7E611-2D57-44D0-917C-E07C0D5B8AB3}" srcOrd="0" destOrd="0" presId="urn:microsoft.com/office/officeart/2005/8/layout/orgChart1"/>
    <dgm:cxn modelId="{3092656B-9FDB-4318-8388-1CD48372961F}" type="presParOf" srcId="{E7064318-4456-4846-9853-1AB7EC5660BA}" destId="{8737117E-E16C-487F-BAF7-7D6D48CA4EBB}" srcOrd="1" destOrd="0" presId="urn:microsoft.com/office/officeart/2005/8/layout/orgChart1"/>
    <dgm:cxn modelId="{B6628A30-F0A9-4875-9146-D3AB2DD7E1A4}" type="presParOf" srcId="{4E496EC6-9472-46C3-B7D1-BBCAB253C39F}" destId="{EF242793-CF54-4C90-A0FB-39A3807B871B}" srcOrd="1" destOrd="0" presId="urn:microsoft.com/office/officeart/2005/8/layout/orgChart1"/>
    <dgm:cxn modelId="{6CF94E81-2830-489A-B5BE-618DB620A7B7}" type="presParOf" srcId="{4E496EC6-9472-46C3-B7D1-BBCAB253C39F}" destId="{D7A3805E-F930-4418-9770-18C8A066B8AA}" srcOrd="2" destOrd="0" presId="urn:microsoft.com/office/officeart/2005/8/layout/orgChart1"/>
    <dgm:cxn modelId="{1EA3F2C4-D11F-4AE3-9971-3F6DF962EEBE}" type="presParOf" srcId="{D7A3805E-F930-4418-9770-18C8A066B8AA}" destId="{18E3B891-82F6-4A4F-9AB4-321E9F46C8D7}" srcOrd="0" destOrd="0" presId="urn:microsoft.com/office/officeart/2005/8/layout/orgChart1"/>
    <dgm:cxn modelId="{DEB6B631-EDA7-4E87-8582-FD4460783992}" type="presParOf" srcId="{D7A3805E-F930-4418-9770-18C8A066B8AA}" destId="{C935A9B8-CFF7-49AC-9C8F-AFBF61BFF75F}" srcOrd="1" destOrd="0" presId="urn:microsoft.com/office/officeart/2005/8/layout/orgChart1"/>
    <dgm:cxn modelId="{34380BC7-13C6-4E7F-8843-EFC8A8ED3D8C}" type="presParOf" srcId="{C935A9B8-CFF7-49AC-9C8F-AFBF61BFF75F}" destId="{E14D0782-E3A5-4BBC-8D75-9E0680F17052}" srcOrd="0" destOrd="0" presId="urn:microsoft.com/office/officeart/2005/8/layout/orgChart1"/>
    <dgm:cxn modelId="{43C7DB99-F0D1-43C5-A7D4-472027C89100}" type="presParOf" srcId="{E14D0782-E3A5-4BBC-8D75-9E0680F17052}" destId="{6B122357-9B08-45F3-B828-B17734AEC471}" srcOrd="0" destOrd="0" presId="urn:microsoft.com/office/officeart/2005/8/layout/orgChart1"/>
    <dgm:cxn modelId="{01A76B79-10CC-4226-9EE7-0E539BD11A2D}" type="presParOf" srcId="{E14D0782-E3A5-4BBC-8D75-9E0680F17052}" destId="{952DAF8B-84AE-43EA-973D-5F2A9755B9DC}" srcOrd="1" destOrd="0" presId="urn:microsoft.com/office/officeart/2005/8/layout/orgChart1"/>
    <dgm:cxn modelId="{649D8BAA-D1F0-4224-98B4-FE4390D36AA8}" type="presParOf" srcId="{C935A9B8-CFF7-49AC-9C8F-AFBF61BFF75F}" destId="{20D82099-CC7E-4005-BA61-999E83F6E4B1}" srcOrd="1" destOrd="0" presId="urn:microsoft.com/office/officeart/2005/8/layout/orgChart1"/>
    <dgm:cxn modelId="{974B68D5-5049-4469-A8F5-CFF2F367D9CE}" type="presParOf" srcId="{C935A9B8-CFF7-49AC-9C8F-AFBF61BFF75F}" destId="{329463CD-2E58-4C54-BA61-4D82CAAC341C}" srcOrd="2" destOrd="0" presId="urn:microsoft.com/office/officeart/2005/8/layout/orgChart1"/>
    <dgm:cxn modelId="{6C9E149E-CDD4-4118-9C35-5A439747BAE4}" type="presParOf" srcId="{D7A3805E-F930-4418-9770-18C8A066B8AA}" destId="{8C668B64-E6A7-438E-96A6-9AE61D721B9B}" srcOrd="2" destOrd="0" presId="urn:microsoft.com/office/officeart/2005/8/layout/orgChart1"/>
    <dgm:cxn modelId="{82C7FAF5-9CA9-49C6-AA6E-B180B26A2CAC}" type="presParOf" srcId="{D7A3805E-F930-4418-9770-18C8A066B8AA}" destId="{3DB21298-7274-4C54-A0C8-AF0DC389F0A7}" srcOrd="3" destOrd="0" presId="urn:microsoft.com/office/officeart/2005/8/layout/orgChart1"/>
    <dgm:cxn modelId="{AF35F5D9-4625-4A10-BE0F-0BD404F5203E}" type="presParOf" srcId="{3DB21298-7274-4C54-A0C8-AF0DC389F0A7}" destId="{6816FB06-B878-413F-A674-ED4830C79358}" srcOrd="0" destOrd="0" presId="urn:microsoft.com/office/officeart/2005/8/layout/orgChart1"/>
    <dgm:cxn modelId="{A9940309-BEC1-4B75-AA1A-B07D372B792D}" type="presParOf" srcId="{6816FB06-B878-413F-A674-ED4830C79358}" destId="{2A0C4644-55EB-4BF1-B7C1-1CCEA6BA1C8E}" srcOrd="0" destOrd="0" presId="urn:microsoft.com/office/officeart/2005/8/layout/orgChart1"/>
    <dgm:cxn modelId="{9C6B74ED-6424-41EF-B49E-80033591F1FE}" type="presParOf" srcId="{6816FB06-B878-413F-A674-ED4830C79358}" destId="{34EA9747-A22E-409F-B4AC-784555E56667}" srcOrd="1" destOrd="0" presId="urn:microsoft.com/office/officeart/2005/8/layout/orgChart1"/>
    <dgm:cxn modelId="{2C98F7F8-2883-4EAE-AEEC-F0C8EBC4DA8C}" type="presParOf" srcId="{3DB21298-7274-4C54-A0C8-AF0DC389F0A7}" destId="{42416913-0314-437E-9CD1-CA106321A736}" srcOrd="1" destOrd="0" presId="urn:microsoft.com/office/officeart/2005/8/layout/orgChart1"/>
    <dgm:cxn modelId="{5D582693-E072-41A3-806C-4C7A3B80DA67}" type="presParOf" srcId="{3DB21298-7274-4C54-A0C8-AF0DC389F0A7}" destId="{825D48D1-34FC-46D6-B5B5-71F087084C5B}" srcOrd="2" destOrd="0" presId="urn:microsoft.com/office/officeart/2005/8/layout/orgChart1"/>
    <dgm:cxn modelId="{A6AD2CD6-25C2-4FFB-B3AF-BC42E33AC894}" type="presParOf" srcId="{E1261E2F-6B52-4F6F-AF00-972F93E32DD6}" destId="{BD27512B-44A6-46BF-9A46-6D0AB8A46448}" srcOrd="2" destOrd="0" presId="urn:microsoft.com/office/officeart/2005/8/layout/orgChart1"/>
    <dgm:cxn modelId="{5EA96339-E3CF-4DB5-8D4B-7323A8892110}" type="presParOf" srcId="{E1261E2F-6B52-4F6F-AF00-972F93E32DD6}" destId="{9E059A49-2F48-4646-B6E7-A41186D06DC5}" srcOrd="3" destOrd="0" presId="urn:microsoft.com/office/officeart/2005/8/layout/orgChart1"/>
    <dgm:cxn modelId="{DEAC4C46-75EF-4C40-A2FA-4FFE97C47398}" type="presParOf" srcId="{9E059A49-2F48-4646-B6E7-A41186D06DC5}" destId="{8666D52C-7675-4294-90A8-48B20003AA4F}" srcOrd="0" destOrd="0" presId="urn:microsoft.com/office/officeart/2005/8/layout/orgChart1"/>
    <dgm:cxn modelId="{925CB2D9-20B2-43E2-9C9A-99FBABC91581}" type="presParOf" srcId="{8666D52C-7675-4294-90A8-48B20003AA4F}" destId="{1721090A-09AA-4F77-B469-17CD64E8288A}" srcOrd="0" destOrd="0" presId="urn:microsoft.com/office/officeart/2005/8/layout/orgChart1"/>
    <dgm:cxn modelId="{93648459-0C2A-4D94-85FD-6FA0B50B44A7}" type="presParOf" srcId="{8666D52C-7675-4294-90A8-48B20003AA4F}" destId="{55610EB5-597B-4827-AB22-3FA2A4B48619}" srcOrd="1" destOrd="0" presId="urn:microsoft.com/office/officeart/2005/8/layout/orgChart1"/>
    <dgm:cxn modelId="{4906B5C3-E783-40AB-B514-92D90B96AF7B}" type="presParOf" srcId="{9E059A49-2F48-4646-B6E7-A41186D06DC5}" destId="{0318F90D-5733-434E-B225-E652A81A27AA}" srcOrd="1" destOrd="0" presId="urn:microsoft.com/office/officeart/2005/8/layout/orgChart1"/>
    <dgm:cxn modelId="{49DF4AA8-2EED-4841-915E-EF5BDEB4080F}" type="presParOf" srcId="{9E059A49-2F48-4646-B6E7-A41186D06DC5}" destId="{483D6042-F264-41ED-A0A5-2A3F40A34BA4}" srcOrd="2" destOrd="0" presId="urn:microsoft.com/office/officeart/2005/8/layout/orgChart1"/>
    <dgm:cxn modelId="{A966731B-A512-430F-850F-AB1B6E635D97}" type="presParOf" srcId="{483D6042-F264-41ED-A0A5-2A3F40A34BA4}" destId="{49944C93-7724-4423-8EF5-BCC93DE3A8A3}" srcOrd="0" destOrd="0" presId="urn:microsoft.com/office/officeart/2005/8/layout/orgChart1"/>
    <dgm:cxn modelId="{78953494-C61B-47A3-94CB-9099D59107C5}" type="presParOf" srcId="{483D6042-F264-41ED-A0A5-2A3F40A34BA4}" destId="{D9960E46-B7BF-4B63-BEB7-01232037035E}" srcOrd="1" destOrd="0" presId="urn:microsoft.com/office/officeart/2005/8/layout/orgChart1"/>
    <dgm:cxn modelId="{87CE71CE-3376-4847-A281-0C322B46F117}" type="presParOf" srcId="{D9960E46-B7BF-4B63-BEB7-01232037035E}" destId="{A765754E-C061-4CD3-AD52-35AAAA0874C4}" srcOrd="0" destOrd="0" presId="urn:microsoft.com/office/officeart/2005/8/layout/orgChart1"/>
    <dgm:cxn modelId="{1FEE67CC-9390-4C39-9E77-635413F2060F}" type="presParOf" srcId="{A765754E-C061-4CD3-AD52-35AAAA0874C4}" destId="{DEC54835-6122-4A26-A09B-FB533F0A7F4A}" srcOrd="0" destOrd="0" presId="urn:microsoft.com/office/officeart/2005/8/layout/orgChart1"/>
    <dgm:cxn modelId="{71D49AB4-0914-45A1-96BE-4EC9759A0901}" type="presParOf" srcId="{A765754E-C061-4CD3-AD52-35AAAA0874C4}" destId="{296BC855-7447-47BA-AA25-F8EE56478B5E}" srcOrd="1" destOrd="0" presId="urn:microsoft.com/office/officeart/2005/8/layout/orgChart1"/>
    <dgm:cxn modelId="{87F37FB1-4933-47BD-9EBF-FF66B121A005}" type="presParOf" srcId="{D9960E46-B7BF-4B63-BEB7-01232037035E}" destId="{97100D80-CC21-4AAE-8B8C-5B1111CE083F}" srcOrd="1" destOrd="0" presId="urn:microsoft.com/office/officeart/2005/8/layout/orgChart1"/>
    <dgm:cxn modelId="{58B8DB9B-1A56-40E4-9728-EFBEAB1C534E}" type="presParOf" srcId="{D9960E46-B7BF-4B63-BEB7-01232037035E}" destId="{50529A56-7F8E-407D-9025-9E085FC55913}" srcOrd="2" destOrd="0" presId="urn:microsoft.com/office/officeart/2005/8/layout/orgChart1"/>
    <dgm:cxn modelId="{D301F343-3203-4FDA-9807-783CBA1F75EF}" type="presParOf" srcId="{483D6042-F264-41ED-A0A5-2A3F40A34BA4}" destId="{DCF3534B-9A88-466D-A3F3-317A3EB49DAF}" srcOrd="2" destOrd="0" presId="urn:microsoft.com/office/officeart/2005/8/layout/orgChart1"/>
    <dgm:cxn modelId="{80F1820C-28F4-4F23-968C-563B059D632B}" type="presParOf" srcId="{483D6042-F264-41ED-A0A5-2A3F40A34BA4}" destId="{891DD898-75FF-4403-BA42-6686D1DDAFA2}" srcOrd="3" destOrd="0" presId="urn:microsoft.com/office/officeart/2005/8/layout/orgChart1"/>
    <dgm:cxn modelId="{F78E0017-9DE5-4027-84B5-601D42AD1FAE}" type="presParOf" srcId="{891DD898-75FF-4403-BA42-6686D1DDAFA2}" destId="{BFF06284-6E87-4599-807D-4E0E8B3D4D2F}" srcOrd="0" destOrd="0" presId="urn:microsoft.com/office/officeart/2005/8/layout/orgChart1"/>
    <dgm:cxn modelId="{1DE133AE-079D-493C-8C2B-7FBD9591A361}" type="presParOf" srcId="{BFF06284-6E87-4599-807D-4E0E8B3D4D2F}" destId="{8A7645F7-D196-4FBD-8C56-18DB7D02D8CC}" srcOrd="0" destOrd="0" presId="urn:microsoft.com/office/officeart/2005/8/layout/orgChart1"/>
    <dgm:cxn modelId="{B264E253-E0B4-429D-B722-DAB121C14315}" type="presParOf" srcId="{BFF06284-6E87-4599-807D-4E0E8B3D4D2F}" destId="{878FDA16-7F83-41E8-BF24-DE7D850966F7}" srcOrd="1" destOrd="0" presId="urn:microsoft.com/office/officeart/2005/8/layout/orgChart1"/>
    <dgm:cxn modelId="{1BE67047-0B6A-4205-B922-7AD7477DA17F}" type="presParOf" srcId="{891DD898-75FF-4403-BA42-6686D1DDAFA2}" destId="{7B5DF094-28CC-4AA6-AB75-DE70F1256C17}" srcOrd="1" destOrd="0" presId="urn:microsoft.com/office/officeart/2005/8/layout/orgChart1"/>
    <dgm:cxn modelId="{97D420A9-B72C-43ED-A8E7-614B02810BB8}" type="presParOf" srcId="{891DD898-75FF-4403-BA42-6686D1DDAFA2}" destId="{065E7708-F925-454B-B1E4-6CB4D6DD9452}" srcOrd="2" destOrd="0" presId="urn:microsoft.com/office/officeart/2005/8/layout/orgChart1"/>
    <dgm:cxn modelId="{CBD98BF0-561E-4A34-BD05-F386FFF44E66}" type="presParOf" srcId="{9A62F734-CF77-4811-99DA-47C525A27D20}" destId="{7C30ADCD-C97A-4F59-AEDF-056B9706AF3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F3534B-9A88-466D-A3F3-317A3EB49DAF}">
      <dsp:nvSpPr>
        <dsp:cNvPr id="0" name=""/>
        <dsp:cNvSpPr/>
      </dsp:nvSpPr>
      <dsp:spPr>
        <a:xfrm>
          <a:off x="2112990" y="3578061"/>
          <a:ext cx="142708" cy="6251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198"/>
              </a:lnTo>
              <a:lnTo>
                <a:pt x="142708" y="625198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44C93-7724-4423-8EF5-BCC93DE3A8A3}">
      <dsp:nvSpPr>
        <dsp:cNvPr id="0" name=""/>
        <dsp:cNvSpPr/>
      </dsp:nvSpPr>
      <dsp:spPr>
        <a:xfrm>
          <a:off x="1970282" y="3578061"/>
          <a:ext cx="142708" cy="625198"/>
        </a:xfrm>
        <a:custGeom>
          <a:avLst/>
          <a:gdLst/>
          <a:ahLst/>
          <a:cxnLst/>
          <a:rect l="0" t="0" r="0" b="0"/>
          <a:pathLst>
            <a:path>
              <a:moveTo>
                <a:pt x="142708" y="0"/>
              </a:moveTo>
              <a:lnTo>
                <a:pt x="142708" y="625198"/>
              </a:lnTo>
              <a:lnTo>
                <a:pt x="0" y="625198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27512B-44A6-46BF-9A46-6D0AB8A46448}">
      <dsp:nvSpPr>
        <dsp:cNvPr id="0" name=""/>
        <dsp:cNvSpPr/>
      </dsp:nvSpPr>
      <dsp:spPr>
        <a:xfrm>
          <a:off x="407287" y="683122"/>
          <a:ext cx="1026140" cy="25551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5157"/>
              </a:lnTo>
              <a:lnTo>
                <a:pt x="1026140" y="2555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668B64-E6A7-438E-96A6-9AE61D721B9B}">
      <dsp:nvSpPr>
        <dsp:cNvPr id="0" name=""/>
        <dsp:cNvSpPr/>
      </dsp:nvSpPr>
      <dsp:spPr>
        <a:xfrm>
          <a:off x="2112990" y="1648101"/>
          <a:ext cx="142708" cy="6251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198"/>
              </a:lnTo>
              <a:lnTo>
                <a:pt x="142708" y="625198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E3B891-82F6-4A4F-9AB4-321E9F46C8D7}">
      <dsp:nvSpPr>
        <dsp:cNvPr id="0" name=""/>
        <dsp:cNvSpPr/>
      </dsp:nvSpPr>
      <dsp:spPr>
        <a:xfrm>
          <a:off x="1970282" y="1648101"/>
          <a:ext cx="142708" cy="625198"/>
        </a:xfrm>
        <a:custGeom>
          <a:avLst/>
          <a:gdLst/>
          <a:ahLst/>
          <a:cxnLst/>
          <a:rect l="0" t="0" r="0" b="0"/>
          <a:pathLst>
            <a:path>
              <a:moveTo>
                <a:pt x="142708" y="0"/>
              </a:moveTo>
              <a:lnTo>
                <a:pt x="142708" y="625198"/>
              </a:lnTo>
              <a:lnTo>
                <a:pt x="0" y="625198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26D5F9-DC27-46E2-B904-92EE6763568A}">
      <dsp:nvSpPr>
        <dsp:cNvPr id="0" name=""/>
        <dsp:cNvSpPr/>
      </dsp:nvSpPr>
      <dsp:spPr>
        <a:xfrm>
          <a:off x="407287" y="683122"/>
          <a:ext cx="1026140" cy="6251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198"/>
              </a:lnTo>
              <a:lnTo>
                <a:pt x="1026140" y="62519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CC5C81-4F09-4B24-9229-28B51B37FC7E}">
      <dsp:nvSpPr>
        <dsp:cNvPr id="0" name=""/>
        <dsp:cNvSpPr/>
      </dsp:nvSpPr>
      <dsp:spPr>
        <a:xfrm>
          <a:off x="271374" y="3559"/>
          <a:ext cx="1359126" cy="679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Mosquitoes</a:t>
          </a:r>
          <a:endParaRPr lang="en-US" sz="1800" kern="1200" dirty="0"/>
        </a:p>
      </dsp:txBody>
      <dsp:txXfrm>
        <a:off x="271374" y="3559"/>
        <a:ext cx="1359126" cy="679563"/>
      </dsp:txXfrm>
    </dsp:sp>
    <dsp:sp modelId="{47F7E611-2D57-44D0-917C-E07C0D5B8AB3}">
      <dsp:nvSpPr>
        <dsp:cNvPr id="0" name=""/>
        <dsp:cNvSpPr/>
      </dsp:nvSpPr>
      <dsp:spPr>
        <a:xfrm>
          <a:off x="1433427" y="968538"/>
          <a:ext cx="1359126" cy="679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Aedes</a:t>
          </a:r>
          <a:endParaRPr lang="en-US" sz="1800" kern="1200" dirty="0"/>
        </a:p>
      </dsp:txBody>
      <dsp:txXfrm>
        <a:off x="1433427" y="968538"/>
        <a:ext cx="1359126" cy="679563"/>
      </dsp:txXfrm>
    </dsp:sp>
    <dsp:sp modelId="{6B122357-9B08-45F3-B828-B17734AEC471}">
      <dsp:nvSpPr>
        <dsp:cNvPr id="0" name=""/>
        <dsp:cNvSpPr/>
      </dsp:nvSpPr>
      <dsp:spPr>
        <a:xfrm>
          <a:off x="611156" y="1933518"/>
          <a:ext cx="1359126" cy="679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Aedes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Aegypti</a:t>
          </a:r>
          <a:endParaRPr lang="en-US" sz="1800" kern="1200" dirty="0"/>
        </a:p>
      </dsp:txBody>
      <dsp:txXfrm>
        <a:off x="611156" y="1933518"/>
        <a:ext cx="1359126" cy="679563"/>
      </dsp:txXfrm>
    </dsp:sp>
    <dsp:sp modelId="{2A0C4644-55EB-4BF1-B7C1-1CCEA6BA1C8E}">
      <dsp:nvSpPr>
        <dsp:cNvPr id="0" name=""/>
        <dsp:cNvSpPr/>
      </dsp:nvSpPr>
      <dsp:spPr>
        <a:xfrm>
          <a:off x="2255699" y="1933518"/>
          <a:ext cx="1359126" cy="679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Aedes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Albopictus</a:t>
          </a:r>
          <a:endParaRPr lang="en-US" sz="1800" kern="1200" dirty="0"/>
        </a:p>
      </dsp:txBody>
      <dsp:txXfrm>
        <a:off x="2255699" y="1933518"/>
        <a:ext cx="1359126" cy="679563"/>
      </dsp:txXfrm>
    </dsp:sp>
    <dsp:sp modelId="{1721090A-09AA-4F77-B469-17CD64E8288A}">
      <dsp:nvSpPr>
        <dsp:cNvPr id="0" name=""/>
        <dsp:cNvSpPr/>
      </dsp:nvSpPr>
      <dsp:spPr>
        <a:xfrm>
          <a:off x="1433427" y="2898498"/>
          <a:ext cx="1359126" cy="679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Anopheles</a:t>
          </a:r>
          <a:endParaRPr lang="en-US" sz="1800" kern="1200" dirty="0"/>
        </a:p>
      </dsp:txBody>
      <dsp:txXfrm>
        <a:off x="1433427" y="2898498"/>
        <a:ext cx="1359126" cy="679563"/>
      </dsp:txXfrm>
    </dsp:sp>
    <dsp:sp modelId="{DEC54835-6122-4A26-A09B-FB533F0A7F4A}">
      <dsp:nvSpPr>
        <dsp:cNvPr id="0" name=""/>
        <dsp:cNvSpPr/>
      </dsp:nvSpPr>
      <dsp:spPr>
        <a:xfrm>
          <a:off x="611156" y="3863477"/>
          <a:ext cx="1359126" cy="679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Anopheles </a:t>
          </a:r>
          <a:r>
            <a:rPr lang="en-US" sz="1800" kern="1200" dirty="0" err="1" smtClean="0"/>
            <a:t>Maculatus</a:t>
          </a:r>
          <a:endParaRPr lang="en-US" sz="1800" kern="1200" dirty="0"/>
        </a:p>
      </dsp:txBody>
      <dsp:txXfrm>
        <a:off x="611156" y="3863477"/>
        <a:ext cx="1359126" cy="679563"/>
      </dsp:txXfrm>
    </dsp:sp>
    <dsp:sp modelId="{8A7645F7-D196-4FBD-8C56-18DB7D02D8CC}">
      <dsp:nvSpPr>
        <dsp:cNvPr id="0" name=""/>
        <dsp:cNvSpPr/>
      </dsp:nvSpPr>
      <dsp:spPr>
        <a:xfrm>
          <a:off x="2255699" y="3863477"/>
          <a:ext cx="1359126" cy="679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Anopheles </a:t>
          </a:r>
          <a:r>
            <a:rPr lang="en-US" sz="1800" kern="1200" dirty="0" err="1" smtClean="0"/>
            <a:t>Sundaicus</a:t>
          </a:r>
          <a:endParaRPr lang="en-US" sz="1800" kern="1200" dirty="0"/>
        </a:p>
      </dsp:txBody>
      <dsp:txXfrm>
        <a:off x="2255699" y="3863477"/>
        <a:ext cx="1359126" cy="6795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  <a:prstGeom prst="rect">
            <a:avLst/>
          </a:prstGeo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10/11/2013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  <a:prstGeom prst="rect">
            <a:avLst/>
          </a:prstGeo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0BE8D5F5-9B65-4694-A4F2-08F89CD1C559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E1638585-B83B-43BD-99F0-4E5E271DA9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  <a:prstGeom prst="rect">
            <a:avLst/>
          </a:prstGeo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  <a:prstGeom prst="rect">
            <a:avLst/>
          </a:prstGeo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0BE8D5F5-9B65-4694-A4F2-08F89CD1C559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E1638585-B83B-43BD-99F0-4E5E271DA9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E8D5F5-9B65-4694-A4F2-08F89CD1C559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638585-B83B-43BD-99F0-4E5E271D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067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0BE8D5F5-9B65-4694-A4F2-08F89CD1C559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E1638585-B83B-43BD-99F0-4E5E271DA95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  <a:prstGeom prst="rect">
            <a:avLst/>
          </a:prstGeo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0BE8D5F5-9B65-4694-A4F2-08F89CD1C559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E1638585-B83B-43BD-99F0-4E5E271DA95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0BE8D5F5-9B65-4694-A4F2-08F89CD1C559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E1638585-B83B-43BD-99F0-4E5E271DA95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prstGeom prst="rect">
            <a:avLst/>
          </a:prstGeo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prstGeom prst="rect">
            <a:avLst/>
          </a:prstGeo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0BE8D5F5-9B65-4694-A4F2-08F89CD1C559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E1638585-B83B-43BD-99F0-4E5E271DA95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0BE8D5F5-9B65-4694-A4F2-08F89CD1C559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E1638585-B83B-43BD-99F0-4E5E271DA95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0BE8D5F5-9B65-4694-A4F2-08F89CD1C559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E1638585-B83B-43BD-99F0-4E5E271DA9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  <a:prstGeom prst="rect">
            <a:avLst/>
          </a:prstGeo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0BE8D5F5-9B65-4694-A4F2-08F89CD1C559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E1638585-B83B-43BD-99F0-4E5E271DA95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prstGeom prst="rect">
            <a:avLst/>
          </a:prstGeo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E8D5F5-9B65-4694-A4F2-08F89CD1C559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638585-B83B-43BD-99F0-4E5E271DA95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prstGeom prst="rect">
            <a:avLst/>
          </a:prstGeo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 userDrawn="1"/>
        </p:nvCxnSpPr>
        <p:spPr>
          <a:xfrm>
            <a:off x="228600" y="1084052"/>
            <a:ext cx="86106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4005872" y="381000"/>
            <a:ext cx="5061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2"/>
                </a:solidFill>
              </a:rPr>
              <a:t>Types of Mosquitoes</a:t>
            </a:r>
            <a:endParaRPr lang="en-US" sz="3600" b="1" dirty="0">
              <a:solidFill>
                <a:schemeClr val="accent2"/>
              </a:solidFill>
            </a:endParaRPr>
          </a:p>
        </p:txBody>
      </p:sp>
      <p:pic>
        <p:nvPicPr>
          <p:cNvPr id="1026" name="Picture 2" descr="http://upload.wikimedia.org/wikipedia/commons/thumb/d/dc/Mosquito_2007-2.jpg/220px-Mosquito_2007-2.jp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814"/>
            <a:ext cx="1159172" cy="1037986"/>
          </a:xfrm>
          <a:prstGeom prst="rect">
            <a:avLst/>
          </a:prstGeom>
          <a:noFill/>
          <a:ln w="38100" cmpd="sng">
            <a:solidFill>
              <a:schemeClr val="accent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ction Button: Home 4">
            <a:hlinkClick r:id="" action="ppaction://hlinkshowjump?jump=firstslide" highlightClick="1"/>
          </p:cNvPr>
          <p:cNvSpPr/>
          <p:nvPr userDrawn="1"/>
        </p:nvSpPr>
        <p:spPr>
          <a:xfrm>
            <a:off x="7755694" y="6248400"/>
            <a:ext cx="364636" cy="381000"/>
          </a:xfrm>
          <a:prstGeom prst="actionButtonHom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Forward or Next 5">
            <a:hlinkClick r:id="" action="ppaction://hlinkshowjump?jump=nextslide" highlightClick="1"/>
          </p:cNvPr>
          <p:cNvSpPr/>
          <p:nvPr userDrawn="1"/>
        </p:nvSpPr>
        <p:spPr>
          <a:xfrm>
            <a:off x="8648700" y="6248400"/>
            <a:ext cx="381000" cy="381000"/>
          </a:xfrm>
          <a:prstGeom prst="actionButtonForwardNex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Back or Previous 6">
            <a:hlinkClick r:id="" action="ppaction://hlinkshowjump?jump=previousslide" highlightClick="1"/>
          </p:cNvPr>
          <p:cNvSpPr/>
          <p:nvPr userDrawn="1"/>
        </p:nvSpPr>
        <p:spPr>
          <a:xfrm>
            <a:off x="8195096" y="6248400"/>
            <a:ext cx="381000" cy="381000"/>
          </a:xfrm>
          <a:prstGeom prst="actionButtonBackPrevious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49415296"/>
              </p:ext>
            </p:extLst>
          </p:nvPr>
        </p:nvGraphicFramePr>
        <p:xfrm>
          <a:off x="5029200" y="1371600"/>
          <a:ext cx="3886200" cy="454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1676400"/>
            <a:ext cx="4648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Mosquitoes</a:t>
            </a:r>
            <a:r>
              <a:rPr lang="en-US" dirty="0"/>
              <a:t> are members </a:t>
            </a:r>
            <a:r>
              <a:rPr lang="en-US" dirty="0" smtClean="0"/>
              <a:t>of a</a:t>
            </a:r>
            <a:r>
              <a:rPr lang="en-US" dirty="0"/>
              <a:t> family of </a:t>
            </a:r>
            <a:r>
              <a:rPr lang="en-US" dirty="0" err="1"/>
              <a:t>nematocerid</a:t>
            </a:r>
            <a:r>
              <a:rPr lang="en-US" dirty="0"/>
              <a:t> </a:t>
            </a:r>
            <a:r>
              <a:rPr lang="en-US" dirty="0" smtClean="0"/>
              <a:t>flies: the</a:t>
            </a:r>
            <a:r>
              <a:rPr lang="en-US" dirty="0"/>
              <a:t> </a:t>
            </a:r>
            <a:r>
              <a:rPr lang="en-US" b="1" dirty="0" err="1" smtClean="0"/>
              <a:t>Culicidae</a:t>
            </a:r>
            <a:endParaRPr lang="en-US" b="1" dirty="0" smtClean="0"/>
          </a:p>
          <a:p>
            <a:endParaRPr lang="en-US" b="1" dirty="0"/>
          </a:p>
          <a:p>
            <a:r>
              <a:rPr lang="en-US" dirty="0" smtClean="0"/>
              <a:t>Their life cycle consists of 4 stages:</a:t>
            </a:r>
          </a:p>
          <a:p>
            <a:pPr marL="342900" indent="-342900">
              <a:buAutoNum type="arabicPeriod"/>
            </a:pPr>
            <a:r>
              <a:rPr lang="en-US" dirty="0" smtClean="0"/>
              <a:t>Egg</a:t>
            </a:r>
          </a:p>
          <a:p>
            <a:pPr marL="342900" indent="-342900">
              <a:buAutoNum type="arabicPeriod"/>
            </a:pPr>
            <a:r>
              <a:rPr lang="en-US" dirty="0" smtClean="0"/>
              <a:t>Larva</a:t>
            </a:r>
          </a:p>
          <a:p>
            <a:pPr marL="342900" indent="-342900">
              <a:buAutoNum type="arabicPeriod"/>
            </a:pPr>
            <a:r>
              <a:rPr lang="en-US" dirty="0" smtClean="0"/>
              <a:t>Pupa</a:t>
            </a:r>
          </a:p>
          <a:p>
            <a:pPr marL="342900" indent="-342900">
              <a:buAutoNum type="arabicPeriod"/>
            </a:pPr>
            <a:r>
              <a:rPr lang="en-US" dirty="0" smtClean="0"/>
              <a:t>Adult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57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524000"/>
            <a:ext cx="3810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Aedes</a:t>
            </a:r>
            <a:r>
              <a:rPr lang="en-US" dirty="0" smtClean="0"/>
              <a:t>:</a:t>
            </a:r>
          </a:p>
          <a:p>
            <a:r>
              <a:rPr lang="en-US" dirty="0" smtClean="0"/>
              <a:t>Identified by its black and white strips on the body</a:t>
            </a:r>
          </a:p>
          <a:p>
            <a:endParaRPr lang="en-US" dirty="0"/>
          </a:p>
          <a:p>
            <a:r>
              <a:rPr lang="en-US" dirty="0" smtClean="0"/>
              <a:t>2 main species</a:t>
            </a:r>
            <a:endParaRPr lang="en-US" dirty="0"/>
          </a:p>
          <a:p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err="1" smtClean="0"/>
              <a:t>Aedes</a:t>
            </a:r>
            <a:r>
              <a:rPr lang="en-US" dirty="0" smtClean="0"/>
              <a:t> </a:t>
            </a:r>
            <a:r>
              <a:rPr lang="en-US" dirty="0" err="1" smtClean="0"/>
              <a:t>Aegypti</a:t>
            </a: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Click to see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err="1" smtClean="0"/>
              <a:t>Aedes</a:t>
            </a:r>
            <a:r>
              <a:rPr lang="en-US" dirty="0" smtClean="0"/>
              <a:t> </a:t>
            </a:r>
            <a:r>
              <a:rPr lang="en-US" dirty="0" err="1" smtClean="0"/>
              <a:t>Albopictus</a:t>
            </a:r>
            <a:endParaRPr lang="en-US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Click to see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544" y="1478348"/>
            <a:ext cx="2400300" cy="1790388"/>
          </a:xfrm>
          <a:prstGeom prst="rect">
            <a:avLst/>
          </a:prstGeom>
        </p:spPr>
      </p:pic>
      <p:sp>
        <p:nvSpPr>
          <p:cNvPr id="5" name="Action Button: Forward or Next 4">
            <a:hlinkClick r:id="" action="ppaction://noaction" highlightClick="1"/>
          </p:cNvPr>
          <p:cNvSpPr/>
          <p:nvPr/>
        </p:nvSpPr>
        <p:spPr>
          <a:xfrm>
            <a:off x="2895600" y="3505200"/>
            <a:ext cx="381000" cy="304800"/>
          </a:xfrm>
          <a:prstGeom prst="actionButtonForwardNext">
            <a:avLst/>
          </a:prstGeom>
          <a:solidFill>
            <a:schemeClr val="bg2">
              <a:lumMod val="9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Forward or Next 5">
            <a:hlinkClick r:id="" action="ppaction://noaction" highlightClick="1"/>
          </p:cNvPr>
          <p:cNvSpPr/>
          <p:nvPr/>
        </p:nvSpPr>
        <p:spPr>
          <a:xfrm>
            <a:off x="2895600" y="4309753"/>
            <a:ext cx="381000" cy="304800"/>
          </a:xfrm>
          <a:prstGeom prst="actionButtonForwardNex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022" y="3733800"/>
            <a:ext cx="2392822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82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60020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Anopheles:</a:t>
            </a:r>
          </a:p>
          <a:p>
            <a:r>
              <a:rPr lang="en-US" dirty="0" smtClean="0"/>
              <a:t>Mosquito with brownish body which is known to spread malaria</a:t>
            </a:r>
          </a:p>
          <a:p>
            <a:endParaRPr lang="en-US" dirty="0" smtClean="0"/>
          </a:p>
          <a:p>
            <a:r>
              <a:rPr lang="en-US" dirty="0" smtClean="0"/>
              <a:t>2 main species</a:t>
            </a:r>
          </a:p>
          <a:p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Anopheles </a:t>
            </a:r>
            <a:r>
              <a:rPr lang="en-US" dirty="0" err="1" smtClean="0"/>
              <a:t>Maculatus</a:t>
            </a: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Click to see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Anopheles </a:t>
            </a:r>
            <a:r>
              <a:rPr lang="en-US" dirty="0" err="1" smtClean="0"/>
              <a:t>Sundaicus</a:t>
            </a:r>
            <a:endParaRPr lang="en-US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Click to see</a:t>
            </a:r>
            <a:endParaRPr lang="en-US" dirty="0" smtClean="0"/>
          </a:p>
        </p:txBody>
      </p:sp>
      <p:sp>
        <p:nvSpPr>
          <p:cNvPr id="3" name="Action Button: Forward or Next 2">
            <a:hlinkClick r:id="" action="ppaction://noaction" highlightClick="1"/>
          </p:cNvPr>
          <p:cNvSpPr/>
          <p:nvPr/>
        </p:nvSpPr>
        <p:spPr>
          <a:xfrm>
            <a:off x="2895600" y="3581400"/>
            <a:ext cx="381000" cy="304800"/>
          </a:xfrm>
          <a:prstGeom prst="actionButtonForwardNext">
            <a:avLst/>
          </a:prstGeom>
          <a:solidFill>
            <a:schemeClr val="bg2">
              <a:lumMod val="9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ction Button: Forward or Next 3">
            <a:hlinkClick r:id="" action="ppaction://noaction" highlightClick="1"/>
          </p:cNvPr>
          <p:cNvSpPr/>
          <p:nvPr/>
        </p:nvSpPr>
        <p:spPr>
          <a:xfrm>
            <a:off x="2895600" y="4419600"/>
            <a:ext cx="381000" cy="304800"/>
          </a:xfrm>
          <a:prstGeom prst="actionButtonForwardNex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323975"/>
            <a:ext cx="2438400" cy="208870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913" y="3733800"/>
            <a:ext cx="2578174" cy="174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69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</TotalTime>
  <Words>62</Words>
  <Application>Microsoft Office PowerPoint</Application>
  <PresentationFormat>On-screen Show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</dc:creator>
  <cp:lastModifiedBy>nie</cp:lastModifiedBy>
  <cp:revision>2</cp:revision>
  <dcterms:created xsi:type="dcterms:W3CDTF">2013-10-11T07:16:39Z</dcterms:created>
  <dcterms:modified xsi:type="dcterms:W3CDTF">2013-10-11T07:36:38Z</dcterms:modified>
</cp:coreProperties>
</file>