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E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FDEDE-BCCF-42FA-84AC-1E34E99F19CE}" type="datetimeFigureOut">
              <a:rPr lang="es-ES" smtClean="0"/>
              <a:t>11/09/2013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724EB-553B-41F2-86FE-27129430E0F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724EB-553B-41F2-86FE-27129430E0F6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7BE2-CAE3-42D8-BDE4-4692ABC138C9}" type="datetimeFigureOut">
              <a:rPr lang="es-ES" smtClean="0"/>
              <a:t>11/09/2013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F68C-4B96-4FEE-995C-CCED69F000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7BE2-CAE3-42D8-BDE4-4692ABC138C9}" type="datetimeFigureOut">
              <a:rPr lang="es-ES" smtClean="0"/>
              <a:t>11/09/2013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F68C-4B96-4FEE-995C-CCED69F000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7BE2-CAE3-42D8-BDE4-4692ABC138C9}" type="datetimeFigureOut">
              <a:rPr lang="es-ES" smtClean="0"/>
              <a:t>11/09/2013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F68C-4B96-4FEE-995C-CCED69F000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7BE2-CAE3-42D8-BDE4-4692ABC138C9}" type="datetimeFigureOut">
              <a:rPr lang="es-ES" smtClean="0"/>
              <a:t>11/09/2013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F68C-4B96-4FEE-995C-CCED69F000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7BE2-CAE3-42D8-BDE4-4692ABC138C9}" type="datetimeFigureOut">
              <a:rPr lang="es-ES" smtClean="0"/>
              <a:t>11/09/2013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F68C-4B96-4FEE-995C-CCED69F000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7BE2-CAE3-42D8-BDE4-4692ABC138C9}" type="datetimeFigureOut">
              <a:rPr lang="es-ES" smtClean="0"/>
              <a:t>11/09/2013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F68C-4B96-4FEE-995C-CCED69F000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7BE2-CAE3-42D8-BDE4-4692ABC138C9}" type="datetimeFigureOut">
              <a:rPr lang="es-ES" smtClean="0"/>
              <a:t>11/09/2013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F68C-4B96-4FEE-995C-CCED69F000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7BE2-CAE3-42D8-BDE4-4692ABC138C9}" type="datetimeFigureOut">
              <a:rPr lang="es-ES" smtClean="0"/>
              <a:t>11/09/2013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F68C-4B96-4FEE-995C-CCED69F000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7BE2-CAE3-42D8-BDE4-4692ABC138C9}" type="datetimeFigureOut">
              <a:rPr lang="es-ES" smtClean="0"/>
              <a:t>11/09/2013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F68C-4B96-4FEE-995C-CCED69F000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7BE2-CAE3-42D8-BDE4-4692ABC138C9}" type="datetimeFigureOut">
              <a:rPr lang="es-ES" smtClean="0"/>
              <a:t>11/09/2013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F68C-4B96-4FEE-995C-CCED69F000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7BE2-CAE3-42D8-BDE4-4692ABC138C9}" type="datetimeFigureOut">
              <a:rPr lang="es-ES" smtClean="0"/>
              <a:t>11/09/2013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F68C-4B96-4FEE-995C-CCED69F000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E7BE2-CAE3-42D8-BDE4-4692ABC138C9}" type="datetimeFigureOut">
              <a:rPr lang="es-ES" smtClean="0"/>
              <a:t>11/09/2013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4F68C-4B96-4FEE-995C-CCED69F0005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350527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4071942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es-ES" sz="6000" dirty="0" smtClean="0">
                <a:latin typeface="Monotype Corsiva" pitchFamily="66" charset="0"/>
              </a:rPr>
              <a:t>ARTE ABSTRACTO</a:t>
            </a:r>
            <a:r>
              <a:rPr lang="es-ES" sz="6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</a:t>
            </a:r>
            <a:endParaRPr lang="es-ES" sz="6000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Marcador de contenido" descr="foto77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14290"/>
            <a:ext cx="3857652" cy="6148911"/>
          </a:xfrm>
        </p:spPr>
      </p:pic>
      <p:sp>
        <p:nvSpPr>
          <p:cNvPr id="9" name="8 CuadroTexto"/>
          <p:cNvSpPr txBox="1"/>
          <p:nvPr/>
        </p:nvSpPr>
        <p:spPr>
          <a:xfrm>
            <a:off x="4643438" y="2428868"/>
            <a:ext cx="4286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Esta obra es de Marcelino González ,artista colombiano, y su pintura pertenece a la serie parajes delicuescentes.</a:t>
            </a:r>
          </a:p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foto184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14291"/>
            <a:ext cx="4143404" cy="3071833"/>
          </a:xfrm>
        </p:spPr>
      </p:pic>
      <p:pic>
        <p:nvPicPr>
          <p:cNvPr id="5" name="4 Imagen" descr="foto1846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3786190"/>
            <a:ext cx="3114133" cy="307181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857752" y="928670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Esta obra pertenece a William Williams . Es un artista puertorriqueño y en la pintura quiere demostrar la danza capo eirá.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14414" y="4286256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Esta obra también pertenece a Williams y en ella quiere representar una explosión.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foto8069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1934" y="142852"/>
            <a:ext cx="4762526" cy="6215106"/>
          </a:xfrm>
        </p:spPr>
      </p:pic>
      <p:sp>
        <p:nvSpPr>
          <p:cNvPr id="5" name="4 CuadroTexto"/>
          <p:cNvSpPr txBox="1"/>
          <p:nvPr/>
        </p:nvSpPr>
        <p:spPr>
          <a:xfrm>
            <a:off x="142844" y="2500306"/>
            <a:ext cx="3929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Esta obra pertenece a Gerardo Gómez ,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es un artista estadounidense y en la obra quiere representar una pesadilla o varias pesadillas 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Definición y síntesis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</a:t>
            </a:r>
            <a:r>
              <a:rPr lang="es-ES" b="1" dirty="0" smtClean="0"/>
              <a:t> arte abstracto</a:t>
            </a:r>
            <a:r>
              <a:rPr lang="es-ES" dirty="0" smtClean="0"/>
              <a:t> es un</a:t>
            </a:r>
            <a:r>
              <a:rPr lang="es-ES" b="1" dirty="0" smtClean="0"/>
              <a:t> movimiento artístico</a:t>
            </a:r>
            <a:r>
              <a:rPr lang="es-ES" dirty="0" smtClean="0"/>
              <a:t> que surgió alrededor de 1910 y cuyo propósito es prescindir de todos los elementos figurativos, para así concentrar la fuerza expresiva en formas y colores sin ninguna relación con la realidad visual.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125</Words>
  <Application>Microsoft Office PowerPoint</Application>
  <PresentationFormat>Presentación en pantalla (4:3)</PresentationFormat>
  <Paragraphs>10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ARTE ABSTRACTO </vt:lpstr>
      <vt:lpstr>Diapositiva 2</vt:lpstr>
      <vt:lpstr>Diapositiva 3</vt:lpstr>
      <vt:lpstr>Diapositiva 4</vt:lpstr>
      <vt:lpstr>Definición y síntesis </vt:lpstr>
    </vt:vector>
  </TitlesOfParts>
  <Company>FUNES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 ABSTRACTO </dc:title>
  <dc:creator>BAR</dc:creator>
  <cp:lastModifiedBy>BAR</cp:lastModifiedBy>
  <cp:revision>4</cp:revision>
  <dcterms:created xsi:type="dcterms:W3CDTF">2013-09-12T01:09:05Z</dcterms:created>
  <dcterms:modified xsi:type="dcterms:W3CDTF">2013-09-12T01:43:38Z</dcterms:modified>
</cp:coreProperties>
</file>