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52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9DEE70D5-C1C7-483A-A306-071ECAB5C9CB}" type="datetimeFigureOut">
              <a:rPr lang="es-ES" smtClean="0"/>
              <a:pPr/>
              <a:t>16/09/2013</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D109EC64-EFD1-4427-A60A-820DB0ED9F7C}"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DEE70D5-C1C7-483A-A306-071ECAB5C9CB}" type="datetimeFigureOut">
              <a:rPr lang="es-ES" smtClean="0"/>
              <a:pPr/>
              <a:t>16/09/2013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109EC64-EFD1-4427-A60A-820DB0ED9F7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DEE70D5-C1C7-483A-A306-071ECAB5C9CB}" type="datetimeFigureOut">
              <a:rPr lang="es-ES" smtClean="0"/>
              <a:pPr/>
              <a:t>16/09/2013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109EC64-EFD1-4427-A60A-820DB0ED9F7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DEE70D5-C1C7-483A-A306-071ECAB5C9CB}" type="datetimeFigureOut">
              <a:rPr lang="es-ES" smtClean="0"/>
              <a:pPr/>
              <a:t>16/09/2013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109EC64-EFD1-4427-A60A-820DB0ED9F7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9DEE70D5-C1C7-483A-A306-071ECAB5C9CB}" type="datetimeFigureOut">
              <a:rPr lang="es-ES" smtClean="0"/>
              <a:pPr/>
              <a:t>16/09/2013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109EC64-EFD1-4427-A60A-820DB0ED9F7C}"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9DEE70D5-C1C7-483A-A306-071ECAB5C9CB}" type="datetimeFigureOut">
              <a:rPr lang="es-ES" smtClean="0"/>
              <a:pPr/>
              <a:t>16/09/2013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109EC64-EFD1-4427-A60A-820DB0ED9F7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9DEE70D5-C1C7-483A-A306-071ECAB5C9CB}" type="datetimeFigureOut">
              <a:rPr lang="es-ES" smtClean="0"/>
              <a:pPr/>
              <a:t>16/09/2013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D109EC64-EFD1-4427-A60A-820DB0ED9F7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9DEE70D5-C1C7-483A-A306-071ECAB5C9CB}" type="datetimeFigureOut">
              <a:rPr lang="es-ES" smtClean="0"/>
              <a:pPr/>
              <a:t>16/09/2013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D109EC64-EFD1-4427-A60A-820DB0ED9F7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DEE70D5-C1C7-483A-A306-071ECAB5C9CB}" type="datetimeFigureOut">
              <a:rPr lang="es-ES" smtClean="0"/>
              <a:pPr/>
              <a:t>16/09/2013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D109EC64-EFD1-4427-A60A-820DB0ED9F7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9DEE70D5-C1C7-483A-A306-071ECAB5C9CB}" type="datetimeFigureOut">
              <a:rPr lang="es-ES" smtClean="0"/>
              <a:pPr/>
              <a:t>16/09/2013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109EC64-EFD1-4427-A60A-820DB0ED9F7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9DEE70D5-C1C7-483A-A306-071ECAB5C9CB}" type="datetimeFigureOut">
              <a:rPr lang="es-ES" smtClean="0"/>
              <a:pPr/>
              <a:t>16/09/2013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D109EC64-EFD1-4427-A60A-820DB0ED9F7C}" type="slidenum">
              <a:rPr lang="es-ES" smtClean="0"/>
              <a:pPr/>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DEE70D5-C1C7-483A-A306-071ECAB5C9CB}" type="datetimeFigureOut">
              <a:rPr lang="es-ES" smtClean="0"/>
              <a:pPr/>
              <a:t>16/09/2013</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109EC64-EFD1-4427-A60A-820DB0ED9F7C}" type="slidenum">
              <a:rPr lang="es-ES" smtClean="0"/>
              <a:pPr/>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14282" y="2000240"/>
            <a:ext cx="7851648" cy="1828800"/>
          </a:xfrm>
        </p:spPr>
        <p:txBody>
          <a:bodyPr>
            <a:normAutofit/>
          </a:bodyPr>
          <a:lstStyle/>
          <a:p>
            <a:r>
              <a:rPr lang="es-ES" sz="8000" dirty="0" smtClean="0"/>
              <a:t>ARTE CINETICO.</a:t>
            </a:r>
            <a:endParaRPr lang="es-ES" sz="8000" dirty="0"/>
          </a:p>
        </p:txBody>
      </p:sp>
    </p:spTree>
  </p:cSld>
  <p:clrMapOvr>
    <a:masterClrMapping/>
  </p:clrMapOvr>
  <p:transition>
    <p:wheel spokes="2"/>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928670"/>
            <a:ext cx="8229600" cy="5317814"/>
          </a:xfrm>
        </p:spPr>
        <p:txBody>
          <a:bodyPr>
            <a:normAutofit fontScale="85000" lnSpcReduction="10000"/>
          </a:bodyPr>
          <a:lstStyle/>
          <a:p>
            <a:r>
              <a:rPr lang="es-ES" dirty="0" smtClean="0">
                <a:solidFill>
                  <a:schemeClr val="bg2">
                    <a:lumMod val="50000"/>
                  </a:schemeClr>
                </a:solidFill>
                <a:latin typeface="+mj-lt"/>
              </a:rPr>
              <a:t>El arte cinético es una corriente de arte en el cual las obras tienen movimiento o parecen tenerlo. El arte cinético y el arte óptico son corrientes artísticas basadas en la estética del movimiento. Está principalmente representado en el campo de la escultura donde uno de los recursos son los componentes móviles de las obras. Las primeras manifestaciones de arte cinético se dan en los años 1910, en el </a:t>
            </a:r>
            <a:r>
              <a:rPr lang="es-ES" i="1" dirty="0" smtClean="0">
                <a:solidFill>
                  <a:schemeClr val="bg2">
                    <a:lumMod val="50000"/>
                  </a:schemeClr>
                </a:solidFill>
                <a:latin typeface="+mj-lt"/>
              </a:rPr>
              <a:t>movimiento futurista</a:t>
            </a:r>
            <a:r>
              <a:rPr lang="es-ES" dirty="0" smtClean="0">
                <a:solidFill>
                  <a:schemeClr val="bg2">
                    <a:lumMod val="50000"/>
                  </a:schemeClr>
                </a:solidFill>
                <a:latin typeface="+mj-lt"/>
              </a:rPr>
              <a:t> y en ciertas obras de Marcel </a:t>
            </a:r>
            <a:r>
              <a:rPr lang="es-ES" dirty="0" err="1" smtClean="0">
                <a:solidFill>
                  <a:schemeClr val="bg2">
                    <a:lumMod val="50000"/>
                  </a:schemeClr>
                </a:solidFill>
                <a:latin typeface="+mj-lt"/>
              </a:rPr>
              <a:t>Duchamp</a:t>
            </a:r>
            <a:r>
              <a:rPr lang="es-ES" dirty="0" smtClean="0">
                <a:solidFill>
                  <a:schemeClr val="bg2">
                    <a:lumMod val="50000"/>
                  </a:schemeClr>
                </a:solidFill>
                <a:latin typeface="+mj-lt"/>
              </a:rPr>
              <a:t>. Más adelante, Alexander </a:t>
            </a:r>
            <a:r>
              <a:rPr lang="es-ES" dirty="0" err="1" smtClean="0">
                <a:solidFill>
                  <a:schemeClr val="bg2">
                    <a:lumMod val="50000"/>
                  </a:schemeClr>
                </a:solidFill>
                <a:latin typeface="+mj-lt"/>
              </a:rPr>
              <a:t>Calder</a:t>
            </a:r>
            <a:r>
              <a:rPr lang="es-ES" dirty="0" smtClean="0">
                <a:solidFill>
                  <a:schemeClr val="bg2">
                    <a:lumMod val="50000"/>
                  </a:schemeClr>
                </a:solidFill>
                <a:latin typeface="+mj-lt"/>
              </a:rPr>
              <a:t> un tipo de escultura formada por alambre y pequeñas piezas de metal suspendidas que son movidas ligeramente por el desplazamiento del aire ambiente. La expresión arte cinético es adoptada hacia 1954, para designar las obras de arte puestas en movimiento por el viento, los espectadores o un mecanismo motorizado. </a:t>
            </a:r>
            <a:br>
              <a:rPr lang="es-ES" dirty="0" smtClean="0">
                <a:solidFill>
                  <a:schemeClr val="bg2">
                    <a:lumMod val="50000"/>
                  </a:schemeClr>
                </a:solidFill>
                <a:latin typeface="+mj-lt"/>
              </a:rPr>
            </a:br>
            <a:r>
              <a:rPr lang="es-ES" dirty="0" smtClean="0">
                <a:solidFill>
                  <a:schemeClr val="bg2">
                    <a:lumMod val="50000"/>
                  </a:schemeClr>
                </a:solidFill>
                <a:latin typeface="+mj-lt"/>
              </a:rPr>
              <a:t>Hoy en día se conoce como arte cinético, aquellas obras que causan al espectador movimiento e inestabilidad, gracias a ilusiones ópticas, que cambian de aspecto según el punto desde el que son contempladas o por la luz que reciban.</a:t>
            </a:r>
            <a:endParaRPr lang="es-ES" dirty="0">
              <a:solidFill>
                <a:schemeClr val="bg2">
                  <a:lumMod val="50000"/>
                </a:schemeClr>
              </a:solidFill>
              <a:latin typeface="+mj-lt"/>
            </a:endParaRPr>
          </a:p>
        </p:txBody>
      </p:sp>
    </p:spTree>
  </p:cSld>
  <p:clrMapOvr>
    <a:masterClrMapping/>
  </p:clrMapOvr>
  <p:transition>
    <p:zoom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Julio Le Parc (superficie).png"/>
          <p:cNvPicPr>
            <a:picLocks noChangeAspect="1"/>
          </p:cNvPicPr>
          <p:nvPr/>
        </p:nvPicPr>
        <p:blipFill>
          <a:blip r:embed="rId2"/>
          <a:stretch>
            <a:fillRect/>
          </a:stretch>
        </p:blipFill>
        <p:spPr>
          <a:xfrm>
            <a:off x="571472" y="500042"/>
            <a:ext cx="3048000" cy="3028950"/>
          </a:xfrm>
          <a:prstGeom prst="rect">
            <a:avLst/>
          </a:prstGeom>
        </p:spPr>
      </p:pic>
      <p:pic>
        <p:nvPicPr>
          <p:cNvPr id="5" name="4 Imagen" descr="arte_optico_241aw.jpg"/>
          <p:cNvPicPr>
            <a:picLocks noChangeAspect="1"/>
          </p:cNvPicPr>
          <p:nvPr/>
        </p:nvPicPr>
        <p:blipFill>
          <a:blip r:embed="rId3"/>
          <a:stretch>
            <a:fillRect/>
          </a:stretch>
        </p:blipFill>
        <p:spPr>
          <a:xfrm>
            <a:off x="4572000" y="3071810"/>
            <a:ext cx="3357586" cy="3357586"/>
          </a:xfrm>
          <a:prstGeom prst="rect">
            <a:avLst/>
          </a:prstGeom>
        </p:spPr>
      </p:pic>
    </p:spTree>
  </p:cSld>
  <p:clrMapOvr>
    <a:masterClrMapping/>
  </p:clrMapOvr>
  <p:transition>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arte_optico_a139w.jpg"/>
          <p:cNvPicPr>
            <a:picLocks noChangeAspect="1"/>
          </p:cNvPicPr>
          <p:nvPr/>
        </p:nvPicPr>
        <p:blipFill>
          <a:blip r:embed="rId2"/>
          <a:stretch>
            <a:fillRect/>
          </a:stretch>
        </p:blipFill>
        <p:spPr>
          <a:xfrm>
            <a:off x="5000628" y="500042"/>
            <a:ext cx="3333750" cy="3333750"/>
          </a:xfrm>
          <a:prstGeom prst="rect">
            <a:avLst/>
          </a:prstGeom>
        </p:spPr>
      </p:pic>
      <p:pic>
        <p:nvPicPr>
          <p:cNvPr id="3" name="2 Imagen" descr="op_art.jpg"/>
          <p:cNvPicPr>
            <a:picLocks noChangeAspect="1"/>
          </p:cNvPicPr>
          <p:nvPr/>
        </p:nvPicPr>
        <p:blipFill>
          <a:blip r:embed="rId3"/>
          <a:stretch>
            <a:fillRect/>
          </a:stretch>
        </p:blipFill>
        <p:spPr>
          <a:xfrm>
            <a:off x="642910" y="3000372"/>
            <a:ext cx="3219450" cy="337185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TotalTime>
  <Words>76</Words>
  <Application>Microsoft Office PowerPoint</Application>
  <PresentationFormat>Presentación en pantalla (4:3)</PresentationFormat>
  <Paragraphs>2</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Flujo</vt:lpstr>
      <vt:lpstr>ARTE CINETICO.</vt:lpstr>
      <vt:lpstr>Diapositiva 2</vt:lpstr>
      <vt:lpstr>Diapositiva 3</vt:lpstr>
      <vt:lpstr>Diapositiva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ARTE CINETICO.</dc:title>
  <dc:creator>q</dc:creator>
  <cp:lastModifiedBy>lucre</cp:lastModifiedBy>
  <cp:revision>3</cp:revision>
  <dcterms:created xsi:type="dcterms:W3CDTF">2013-09-12T11:11:14Z</dcterms:created>
  <dcterms:modified xsi:type="dcterms:W3CDTF">2013-09-17T00:24:55Z</dcterms:modified>
</cp:coreProperties>
</file>