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709" autoAdjust="0"/>
  </p:normalViewPr>
  <p:slideViewPr>
    <p:cSldViewPr>
      <p:cViewPr varScale="1">
        <p:scale>
          <a:sx n="71" d="100"/>
          <a:sy n="71" d="100"/>
        </p:scale>
        <p:origin x="-49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B2433FA4-81C3-4E05-BE27-50033A60C278}" type="datetimeFigureOut">
              <a:rPr lang="es-ES" smtClean="0"/>
              <a:pPr/>
              <a:t>16/09/2013</a:t>
            </a:fld>
            <a:endParaRPr lang="es-ES"/>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ES"/>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408BD2B9-41DD-42CD-8570-2938ADF5E65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2433FA4-81C3-4E05-BE27-50033A60C278}" type="datetimeFigureOut">
              <a:rPr lang="es-ES" smtClean="0"/>
              <a:pPr/>
              <a:t>16/09/2013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08BD2B9-41DD-42CD-8570-2938ADF5E65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2433FA4-81C3-4E05-BE27-50033A60C278}" type="datetimeFigureOut">
              <a:rPr lang="es-ES" smtClean="0"/>
              <a:pPr/>
              <a:t>16/09/2013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08BD2B9-41DD-42CD-8570-2938ADF5E65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B2433FA4-81C3-4E05-BE27-50033A60C278}" type="datetimeFigureOut">
              <a:rPr lang="es-ES" smtClean="0"/>
              <a:pPr/>
              <a:t>16/09/2013</a:t>
            </a:fld>
            <a:endParaRPr lang="es-ES"/>
          </a:p>
        </p:txBody>
      </p:sp>
      <p:sp>
        <p:nvSpPr>
          <p:cNvPr id="5" name="4 Marcador de pie de página"/>
          <p:cNvSpPr>
            <a:spLocks noGrp="1"/>
          </p:cNvSpPr>
          <p:nvPr>
            <p:ph type="ftr" sz="quarter" idx="11"/>
          </p:nvPr>
        </p:nvSpPr>
        <p:spPr>
          <a:xfrm>
            <a:off x="457200" y="6480969"/>
            <a:ext cx="4260056" cy="300831"/>
          </a:xfrm>
        </p:spPr>
        <p:txBody>
          <a:bodyPr/>
          <a:lstStyle/>
          <a:p>
            <a:endParaRPr lang="es-ES"/>
          </a:p>
        </p:txBody>
      </p:sp>
      <p:sp>
        <p:nvSpPr>
          <p:cNvPr id="6" name="5 Marcador de número de diapositiva"/>
          <p:cNvSpPr>
            <a:spLocks noGrp="1"/>
          </p:cNvSpPr>
          <p:nvPr>
            <p:ph type="sldNum" sz="quarter" idx="12"/>
          </p:nvPr>
        </p:nvSpPr>
        <p:spPr/>
        <p:txBody>
          <a:bodyPr/>
          <a:lstStyle/>
          <a:p>
            <a:fld id="{408BD2B9-41DD-42CD-8570-2938ADF5E65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B2433FA4-81C3-4E05-BE27-50033A60C278}" type="datetimeFigureOut">
              <a:rPr lang="es-ES" smtClean="0"/>
              <a:pPr/>
              <a:t>16/09/2013</a:t>
            </a:fld>
            <a:endParaRPr lang="es-ES"/>
          </a:p>
        </p:txBody>
      </p:sp>
      <p:sp>
        <p:nvSpPr>
          <p:cNvPr id="5" name="4 Marcador de pie de página"/>
          <p:cNvSpPr>
            <a:spLocks noGrp="1"/>
          </p:cNvSpPr>
          <p:nvPr>
            <p:ph type="ftr" sz="quarter" idx="11"/>
          </p:nvPr>
        </p:nvSpPr>
        <p:spPr>
          <a:xfrm>
            <a:off x="2619376" y="6480969"/>
            <a:ext cx="4260056" cy="300831"/>
          </a:xfrm>
        </p:spPr>
        <p:txBody>
          <a:bodyPr/>
          <a:lstStyle/>
          <a:p>
            <a:endParaRPr lang="es-ES"/>
          </a:p>
        </p:txBody>
      </p:sp>
      <p:sp>
        <p:nvSpPr>
          <p:cNvPr id="6" name="5 Marcador de número de diapositiva"/>
          <p:cNvSpPr>
            <a:spLocks noGrp="1"/>
          </p:cNvSpPr>
          <p:nvPr>
            <p:ph type="sldNum" sz="quarter" idx="12"/>
          </p:nvPr>
        </p:nvSpPr>
        <p:spPr>
          <a:xfrm>
            <a:off x="8451056" y="809624"/>
            <a:ext cx="502920" cy="300831"/>
          </a:xfrm>
        </p:spPr>
        <p:txBody>
          <a:bodyPr/>
          <a:lstStyle/>
          <a:p>
            <a:fld id="{408BD2B9-41DD-42CD-8570-2938ADF5E658}" type="slidenum">
              <a:rPr lang="es-ES" smtClean="0"/>
              <a:pPr/>
              <a:t>‹Nº›</a:t>
            </a:fld>
            <a:endParaRPr lang="es-ES"/>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B2433FA4-81C3-4E05-BE27-50033A60C278}" type="datetimeFigureOut">
              <a:rPr lang="es-ES" smtClean="0"/>
              <a:pPr/>
              <a:t>16/09/2013</a:t>
            </a:fld>
            <a:endParaRPr lang="es-ES"/>
          </a:p>
        </p:txBody>
      </p:sp>
      <p:sp>
        <p:nvSpPr>
          <p:cNvPr id="6" name="5 Marcador de pie de página"/>
          <p:cNvSpPr>
            <a:spLocks noGrp="1"/>
          </p:cNvSpPr>
          <p:nvPr>
            <p:ph type="ftr" sz="quarter" idx="11"/>
          </p:nvPr>
        </p:nvSpPr>
        <p:spPr>
          <a:xfrm>
            <a:off x="457200" y="6480969"/>
            <a:ext cx="4260056" cy="301752"/>
          </a:xfrm>
        </p:spPr>
        <p:txBody>
          <a:bodyPr/>
          <a:lstStyle/>
          <a:p>
            <a:endParaRPr lang="es-ES"/>
          </a:p>
        </p:txBody>
      </p:sp>
      <p:sp>
        <p:nvSpPr>
          <p:cNvPr id="7" name="6 Marcador de número de diapositiva"/>
          <p:cNvSpPr>
            <a:spLocks noGrp="1"/>
          </p:cNvSpPr>
          <p:nvPr>
            <p:ph type="sldNum" sz="quarter" idx="12"/>
          </p:nvPr>
        </p:nvSpPr>
        <p:spPr>
          <a:xfrm>
            <a:off x="7589520" y="6480969"/>
            <a:ext cx="502920" cy="301752"/>
          </a:xfrm>
        </p:spPr>
        <p:txBody>
          <a:bodyPr/>
          <a:lstStyle/>
          <a:p>
            <a:fld id="{408BD2B9-41DD-42CD-8570-2938ADF5E65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B2433FA4-81C3-4E05-BE27-50033A60C278}" type="datetimeFigureOut">
              <a:rPr lang="es-ES" smtClean="0"/>
              <a:pPr/>
              <a:t>16/09/2013</a:t>
            </a:fld>
            <a:endParaRPr lang="es-ES"/>
          </a:p>
        </p:txBody>
      </p:sp>
      <p:sp>
        <p:nvSpPr>
          <p:cNvPr id="8" name="7 Marcador de pie de página"/>
          <p:cNvSpPr>
            <a:spLocks noGrp="1"/>
          </p:cNvSpPr>
          <p:nvPr>
            <p:ph type="ftr" sz="quarter" idx="11"/>
          </p:nvPr>
        </p:nvSpPr>
        <p:spPr>
          <a:xfrm>
            <a:off x="457200" y="6480969"/>
            <a:ext cx="4261104" cy="301752"/>
          </a:xfrm>
        </p:spPr>
        <p:txBody>
          <a:bodyPr/>
          <a:lstStyle/>
          <a:p>
            <a:endParaRPr lang="es-ES"/>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408BD2B9-41DD-42CD-8570-2938ADF5E658}"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B2433FA4-81C3-4E05-BE27-50033A60C278}" type="datetimeFigureOut">
              <a:rPr lang="es-ES" smtClean="0"/>
              <a:pPr/>
              <a:t>16/09/2013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408BD2B9-41DD-42CD-8570-2938ADF5E65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B2433FA4-81C3-4E05-BE27-50033A60C278}" type="datetimeFigureOut">
              <a:rPr lang="es-ES" smtClean="0"/>
              <a:pPr/>
              <a:t>16/09/2013</a:t>
            </a:fld>
            <a:endParaRPr lang="es-ES"/>
          </a:p>
        </p:txBody>
      </p:sp>
      <p:sp>
        <p:nvSpPr>
          <p:cNvPr id="3" name="2 Marcador de pie de página"/>
          <p:cNvSpPr>
            <a:spLocks noGrp="1"/>
          </p:cNvSpPr>
          <p:nvPr>
            <p:ph type="ftr" sz="quarter" idx="11"/>
          </p:nvPr>
        </p:nvSpPr>
        <p:spPr>
          <a:xfrm>
            <a:off x="457200" y="6481890"/>
            <a:ext cx="4260056" cy="300831"/>
          </a:xfrm>
        </p:spPr>
        <p:txBody>
          <a:bodyPr/>
          <a:lstStyle/>
          <a:p>
            <a:endParaRPr lang="es-ES"/>
          </a:p>
        </p:txBody>
      </p:sp>
      <p:sp>
        <p:nvSpPr>
          <p:cNvPr id="4" name="3 Marcador de número de diapositiva"/>
          <p:cNvSpPr>
            <a:spLocks noGrp="1"/>
          </p:cNvSpPr>
          <p:nvPr>
            <p:ph type="sldNum" sz="quarter" idx="12"/>
          </p:nvPr>
        </p:nvSpPr>
        <p:spPr>
          <a:xfrm>
            <a:off x="7589520" y="6480969"/>
            <a:ext cx="502920" cy="301752"/>
          </a:xfrm>
        </p:spPr>
        <p:txBody>
          <a:bodyPr/>
          <a:lstStyle/>
          <a:p>
            <a:fld id="{408BD2B9-41DD-42CD-8570-2938ADF5E65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B2433FA4-81C3-4E05-BE27-50033A60C278}" type="datetimeFigureOut">
              <a:rPr lang="es-ES" smtClean="0"/>
              <a:pPr/>
              <a:t>16/09/2013</a:t>
            </a:fld>
            <a:endParaRPr lang="es-ES"/>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408BD2B9-41DD-42CD-8570-2938ADF5E658}"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B2433FA4-81C3-4E05-BE27-50033A60C278}" type="datetimeFigureOut">
              <a:rPr lang="es-ES" smtClean="0"/>
              <a:pPr/>
              <a:t>16/09/2013</a:t>
            </a:fld>
            <a:endParaRPr lang="es-ES"/>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408BD2B9-41DD-42CD-8570-2938ADF5E658}"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B2433FA4-81C3-4E05-BE27-50033A60C278}" type="datetimeFigureOut">
              <a:rPr lang="es-ES" smtClean="0"/>
              <a:pPr/>
              <a:t>16/09/2013</a:t>
            </a:fld>
            <a:endParaRPr lang="es-ES"/>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ES"/>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408BD2B9-41DD-42CD-8570-2938ADF5E658}" type="slidenum">
              <a:rPr lang="es-ES" smtClean="0"/>
              <a:pPr/>
              <a:t>‹Nº›</a:t>
            </a:fld>
            <a:endParaRPr lang="es-E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28662" y="1357298"/>
            <a:ext cx="8062912" cy="1470025"/>
          </a:xfrm>
        </p:spPr>
        <p:txBody>
          <a:bodyPr>
            <a:normAutofit/>
          </a:bodyPr>
          <a:lstStyle/>
          <a:p>
            <a:r>
              <a:rPr lang="es-ES" sz="6000" dirty="0" smtClean="0"/>
              <a:t>SURREALISMO</a:t>
            </a:r>
            <a:endParaRPr lang="es-ES" sz="6000" dirty="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85728"/>
            <a:ext cx="8229600" cy="6169080"/>
          </a:xfrm>
        </p:spPr>
        <p:txBody>
          <a:bodyPr>
            <a:normAutofit/>
          </a:bodyPr>
          <a:lstStyle/>
          <a:p>
            <a:r>
              <a:rPr lang="es-ES" sz="2000" dirty="0" smtClean="0"/>
              <a:t>El surrealismo fue el movimiento literario y artístico más importante de entreguerras, pero sus intenciones no se limitaron al arte. Su finalidad era transformar la vida a través de la liberación de la mente del hombre de todas las restricciones tradicionales que la esclavizan. El movimiento surrealista se inició de manera oficial en París en 1924 con la publicación del Primer Manifiesto, escrito por André </a:t>
            </a:r>
            <a:r>
              <a:rPr lang="es-ES" sz="2000" dirty="0" err="1" smtClean="0"/>
              <a:t>Breton</a:t>
            </a:r>
            <a:r>
              <a:rPr lang="es-ES" sz="2000" dirty="0" smtClean="0"/>
              <a:t>.</a:t>
            </a:r>
          </a:p>
          <a:p>
            <a:r>
              <a:rPr lang="es-ES" sz="2000" dirty="0" smtClean="0"/>
              <a:t>El surrealismo adoptó formas muy diversas; en un primer momento fue la causa un proyecto esencialmente literario, sin embargo en la segunda mitad de los años veinte se fue adaptando rápidamente a las artes visuales.</a:t>
            </a:r>
          </a:p>
          <a:p>
            <a:r>
              <a:rPr lang="es-ES" sz="2000" dirty="0" smtClean="0"/>
              <a:t>Desde cualquier punto de vista, el surrealismo siempre intentó ser una revolución, que apelando al poder de lo inconsciente, se valió de la irracionalidad, de la vida onírica e incluso de la locura para entrever qué pueden deparar los territorios inexplorados del espíritu humano.</a:t>
            </a:r>
            <a:endParaRPr lang="es-ES" sz="2000"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488px-Arcimboldovertemnus.jpeg"/>
          <p:cNvPicPr>
            <a:picLocks noChangeAspect="1"/>
          </p:cNvPicPr>
          <p:nvPr/>
        </p:nvPicPr>
        <p:blipFill>
          <a:blip r:embed="rId2"/>
          <a:stretch>
            <a:fillRect/>
          </a:stretch>
        </p:blipFill>
        <p:spPr>
          <a:xfrm>
            <a:off x="285720" y="285728"/>
            <a:ext cx="3272428" cy="4023478"/>
          </a:xfrm>
          <a:prstGeom prst="rect">
            <a:avLst/>
          </a:prstGeom>
        </p:spPr>
      </p:pic>
      <p:sp>
        <p:nvSpPr>
          <p:cNvPr id="5" name="4 CuadroTexto"/>
          <p:cNvSpPr txBox="1"/>
          <p:nvPr/>
        </p:nvSpPr>
        <p:spPr>
          <a:xfrm>
            <a:off x="214283" y="4429132"/>
            <a:ext cx="3357586" cy="646331"/>
          </a:xfrm>
          <a:prstGeom prst="rect">
            <a:avLst/>
          </a:prstGeom>
          <a:noFill/>
        </p:spPr>
        <p:txBody>
          <a:bodyPr wrap="square" rtlCol="0">
            <a:spAutoFit/>
          </a:bodyPr>
          <a:lstStyle/>
          <a:p>
            <a:r>
              <a:rPr lang="es-AR" dirty="0" smtClean="0"/>
              <a:t>"</a:t>
            </a:r>
            <a:r>
              <a:rPr lang="es-AR" dirty="0" err="1" smtClean="0"/>
              <a:t>Vertumnus</a:t>
            </a:r>
            <a:r>
              <a:rPr lang="es-AR" dirty="0" smtClean="0"/>
              <a:t>" </a:t>
            </a:r>
            <a:r>
              <a:rPr lang="es-AR" dirty="0" smtClean="0"/>
              <a:t>, Giuseppe          	</a:t>
            </a:r>
            <a:r>
              <a:rPr lang="es-AR" dirty="0" err="1" smtClean="0"/>
              <a:t>Arcimboldo</a:t>
            </a:r>
            <a:r>
              <a:rPr lang="es-AR" dirty="0" smtClean="0"/>
              <a:t>.</a:t>
            </a:r>
            <a:endParaRPr lang="es-AR" dirty="0"/>
          </a:p>
        </p:txBody>
      </p:sp>
      <p:pic>
        <p:nvPicPr>
          <p:cNvPr id="6" name="5 Imagen" descr="salvador-dali-the-persistence-of-time-memory.jpg"/>
          <p:cNvPicPr>
            <a:picLocks noChangeAspect="1"/>
          </p:cNvPicPr>
          <p:nvPr/>
        </p:nvPicPr>
        <p:blipFill>
          <a:blip r:embed="rId3"/>
          <a:stretch>
            <a:fillRect/>
          </a:stretch>
        </p:blipFill>
        <p:spPr>
          <a:xfrm>
            <a:off x="4429124" y="3286124"/>
            <a:ext cx="4286248" cy="3214686"/>
          </a:xfrm>
          <a:prstGeom prst="rect">
            <a:avLst/>
          </a:prstGeom>
        </p:spPr>
      </p:pic>
      <p:sp>
        <p:nvSpPr>
          <p:cNvPr id="7" name="6 CuadroTexto"/>
          <p:cNvSpPr txBox="1"/>
          <p:nvPr/>
        </p:nvSpPr>
        <p:spPr>
          <a:xfrm>
            <a:off x="4000496" y="2643182"/>
            <a:ext cx="4875053" cy="369332"/>
          </a:xfrm>
          <a:prstGeom prst="rect">
            <a:avLst/>
          </a:prstGeom>
          <a:noFill/>
        </p:spPr>
        <p:txBody>
          <a:bodyPr wrap="none" rtlCol="0">
            <a:spAutoFit/>
          </a:bodyPr>
          <a:lstStyle/>
          <a:p>
            <a:r>
              <a:rPr lang="en-US" dirty="0" smtClean="0"/>
              <a:t>Salvador Dalí – The Persistence of Memory</a:t>
            </a:r>
            <a:endParaRPr lang="es-AR" dirty="0"/>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esculturas-surrealistas-esculturas-surrealismo-arte-surrealismo-imagens-surrealismo-fotos-surrealimo.jpg"/>
          <p:cNvPicPr>
            <a:picLocks noChangeAspect="1"/>
          </p:cNvPicPr>
          <p:nvPr/>
        </p:nvPicPr>
        <p:blipFill>
          <a:blip r:embed="rId2"/>
          <a:stretch>
            <a:fillRect/>
          </a:stretch>
        </p:blipFill>
        <p:spPr>
          <a:xfrm>
            <a:off x="357158" y="357166"/>
            <a:ext cx="3152775" cy="4000500"/>
          </a:xfrm>
          <a:prstGeom prst="rect">
            <a:avLst/>
          </a:prstGeom>
        </p:spPr>
      </p:pic>
      <p:pic>
        <p:nvPicPr>
          <p:cNvPr id="3" name="2 Imagen" descr="ilustraciones-pinturas-surrealistas-surrealismo-Jacek-Yerka-arte.jpg"/>
          <p:cNvPicPr>
            <a:picLocks noChangeAspect="1"/>
          </p:cNvPicPr>
          <p:nvPr/>
        </p:nvPicPr>
        <p:blipFill>
          <a:blip r:embed="rId3"/>
          <a:stretch>
            <a:fillRect/>
          </a:stretch>
        </p:blipFill>
        <p:spPr>
          <a:xfrm>
            <a:off x="4429124" y="2714620"/>
            <a:ext cx="4300540" cy="373960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43</TotalTime>
  <Words>169</Words>
  <Application>Microsoft Office PowerPoint</Application>
  <PresentationFormat>Presentación en pantalla (4:3)</PresentationFormat>
  <Paragraphs>6</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Brío</vt:lpstr>
      <vt:lpstr>SURREALISMO</vt:lpstr>
      <vt:lpstr>Diapositiva 2</vt:lpstr>
      <vt:lpstr>Diapositiva 3</vt:lpstr>
      <vt:lpstr>Diapositiva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SURREALISMO</dc:title>
  <dc:creator>q</dc:creator>
  <cp:lastModifiedBy>lucre</cp:lastModifiedBy>
  <cp:revision>5</cp:revision>
  <dcterms:created xsi:type="dcterms:W3CDTF">2013-09-12T10:35:12Z</dcterms:created>
  <dcterms:modified xsi:type="dcterms:W3CDTF">2013-09-17T00:21:05Z</dcterms:modified>
</cp:coreProperties>
</file>