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51A738-F31A-4B58-9340-2080497F5A37}" type="datetimeFigureOut">
              <a:rPr lang="es-AR" smtClean="0"/>
              <a:t>11/09/2013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3FB367-2950-4574-B3D2-74EA74755E2C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			Arte realista</a:t>
            </a:r>
            <a:endParaRPr lang="es-AR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741418" cy="5312237"/>
          </a:xfrm>
        </p:spPr>
      </p:pic>
    </p:spTree>
    <p:extLst>
      <p:ext uri="{BB962C8B-B14F-4D97-AF65-F5344CB8AC3E}">
        <p14:creationId xmlns:p14="http://schemas.microsoft.com/office/powerpoint/2010/main" val="410485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1222375"/>
          </a:xfrm>
        </p:spPr>
        <p:txBody>
          <a:bodyPr/>
          <a:lstStyle/>
          <a:p>
            <a:r>
              <a:rPr lang="es-AR" dirty="0" smtClean="0"/>
              <a:t>	Características generales</a:t>
            </a: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96944" cy="396044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/>
              <a:t>La sociedad y sus problemas se constituyeron en el tema central. En el realismo ya no importaba el mundo subjetivo del autor, sino el entorno social y personal de los personajes.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/>
              <a:t>Los autores retrataban fielmente lo que veían. Por eso la literatura realista presentó asuntos verosímiles, posibles y objetivos.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/>
              <a:t>En esta búsqueda de objetividad, los autores realistas adoptaron la actitud de un cronista que observa lo que ocurre y se esfuerza por describirlo minuciosa y exhaustivamente.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/>
              <a:t>La descripción objetiva tenia un fin didáctico: pretendió mostrar los defectos de la sociedad para crear la necesidad de corregirlos.</a:t>
            </a:r>
          </a:p>
          <a:p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714614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0" y="3987664"/>
            <a:ext cx="3543300" cy="2638425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 rot="5400000">
            <a:off x="2507576" y="4095176"/>
            <a:ext cx="4176464" cy="660260"/>
          </a:xfrm>
        </p:spPr>
        <p:txBody>
          <a:bodyPr>
            <a:noAutofit/>
          </a:bodyPr>
          <a:lstStyle/>
          <a:p>
            <a:r>
              <a:rPr lang="es-AR" dirty="0"/>
              <a:t>Javier </a:t>
            </a:r>
            <a:r>
              <a:rPr lang="es-AR" dirty="0" err="1"/>
              <a:t>Fernandez</a:t>
            </a:r>
            <a:r>
              <a:rPr lang="es-AR" dirty="0"/>
              <a:t> </a:t>
            </a:r>
            <a:r>
              <a:rPr lang="es-AR" dirty="0" err="1"/>
              <a:t>Perez</a:t>
            </a:r>
            <a:endParaRPr lang="es-AR" dirty="0"/>
          </a:p>
        </p:txBody>
      </p:sp>
      <p:pic>
        <p:nvPicPr>
          <p:cNvPr id="8" name="6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84" y="1124744"/>
            <a:ext cx="3664771" cy="5483796"/>
          </a:xfrm>
          <a:prstGeom prst="rect">
            <a:avLst/>
          </a:prstGeom>
        </p:spPr>
      </p:pic>
      <p:sp>
        <p:nvSpPr>
          <p:cNvPr id="9" name="5 Marcador de contenido"/>
          <p:cNvSpPr txBox="1">
            <a:spLocks/>
          </p:cNvSpPr>
          <p:nvPr/>
        </p:nvSpPr>
        <p:spPr>
          <a:xfrm>
            <a:off x="5130689" y="332656"/>
            <a:ext cx="3843536" cy="6602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/>
              <a:t>Alejandro Cabeza</a:t>
            </a:r>
            <a:endParaRPr lang="es-AR" dirty="0"/>
          </a:p>
        </p:txBody>
      </p:sp>
      <p:pic>
        <p:nvPicPr>
          <p:cNvPr id="10" name="6 Marcador de contenid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80" y="1124744"/>
            <a:ext cx="3541356" cy="2730709"/>
          </a:xfrm>
          <a:prstGeom prst="rect">
            <a:avLst/>
          </a:prstGeom>
        </p:spPr>
      </p:pic>
      <p:sp>
        <p:nvSpPr>
          <p:cNvPr id="11" name="5 Marcador de contenido"/>
          <p:cNvSpPr txBox="1">
            <a:spLocks/>
          </p:cNvSpPr>
          <p:nvPr/>
        </p:nvSpPr>
        <p:spPr>
          <a:xfrm>
            <a:off x="303490" y="332656"/>
            <a:ext cx="3843536" cy="6602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/>
              <a:t>Carmen Mansilla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36352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113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Viajes</vt:lpstr>
      <vt:lpstr>   Arte realista</vt:lpstr>
      <vt:lpstr> Características generales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</dc:creator>
  <cp:lastModifiedBy>Juli</cp:lastModifiedBy>
  <cp:revision>3</cp:revision>
  <dcterms:created xsi:type="dcterms:W3CDTF">2013-09-12T00:16:40Z</dcterms:created>
  <dcterms:modified xsi:type="dcterms:W3CDTF">2013-09-12T00:47:48Z</dcterms:modified>
</cp:coreProperties>
</file>