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06" r:id="rId2"/>
    <p:sldId id="262" r:id="rId3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500"/>
    <a:srgbClr val="F25F29"/>
    <a:srgbClr val="91BED4"/>
    <a:srgbClr val="F0F0F0"/>
    <a:srgbClr val="304269"/>
    <a:srgbClr val="D9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4" autoAdjust="0"/>
    <p:restoredTop sz="87368" autoAdjust="0"/>
  </p:normalViewPr>
  <p:slideViewPr>
    <p:cSldViewPr>
      <p:cViewPr>
        <p:scale>
          <a:sx n="70" d="100"/>
          <a:sy n="70" d="100"/>
        </p:scale>
        <p:origin x="-1914" y="1308"/>
      </p:cViewPr>
      <p:guideLst>
        <p:guide orient="horz" pos="4224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0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744D7EC3-CD50-4DA5-B722-330229C0073D}" type="datetimeFigureOut">
              <a:rPr lang="es-ES" smtClean="0"/>
              <a:t>21/08/2013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A9712E5A-FBEB-4329-9E4A-5F20B492F5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0118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85BE0011-04E0-4F3F-BFCE-633C944A425A}" type="datetimeFigureOut">
              <a:t>12/17/2009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DD7D2AD7-BD31-48B9-8C8A-7D4EAE7F6485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19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dirty="0" smtClean="0"/>
              <a:t>Esta plantilla se puede usar como filtro de inicio para un álbum de fotos.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s-ES" smtClean="0"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343650" cy="9144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213218" y="1588201"/>
            <a:ext cx="3703320" cy="1311241"/>
          </a:xfr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tIns="137160" anchor="ctr" anchorCtr="0">
            <a:normAutofit/>
          </a:bodyPr>
          <a:lstStyle>
            <a:lvl1pPr algn="ctr" eaLnBrk="1" latinLnBrk="0" hangingPunct="1">
              <a:buNone/>
              <a:defRPr kumimoji="0" lang="es-ES"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s-ES"/>
              <a:t>Haga clic para agregar el título del patrón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180230" y="1524000"/>
            <a:ext cx="3771900" cy="14224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: en horizontal con título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3600450" y="1219200"/>
            <a:ext cx="2971800" cy="39624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342900" y="1219200"/>
            <a:ext cx="2971800" cy="39624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5486401"/>
            <a:ext cx="2971800" cy="1619849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es-ES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es-ES"/>
              <a:t>Haga clic para agregar el título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450" y="5486401"/>
            <a:ext cx="2993231" cy="1619849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es-ES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es-ES"/>
              <a:t>Haga clic para agregar el título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3035710" y="5321709"/>
            <a:ext cx="786581" cy="6858000"/>
            <a:chOff x="8524568" y="0"/>
            <a:chExt cx="589936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es-ES">
                <a:solidFill>
                  <a:srgbClr val="FC7500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8737600"/>
            <a:ext cx="1600200" cy="4064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es-E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0" y="8737600"/>
            <a:ext cx="2171700" cy="4064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8737600"/>
            <a:ext cx="1600200" cy="4064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: instantán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853035" cy="9144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223811">
            <a:off x="3448593" y="707407"/>
            <a:ext cx="1711831" cy="3290005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3595563" y="876050"/>
            <a:ext cx="1526768" cy="2549753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7924800"/>
            <a:ext cx="6153150" cy="6096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es-ES"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00050" y="1562862"/>
            <a:ext cx="2857500" cy="5531556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85401" y="1919591"/>
            <a:ext cx="2509967" cy="4233333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22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85787" y="6339191"/>
            <a:ext cx="2500313" cy="423333"/>
          </a:xfrm>
        </p:spPr>
        <p:txBody>
          <a:bodyPr>
            <a:noAutofit/>
          </a:bodyPr>
          <a:lstStyle>
            <a:lvl1pPr algn="ctr" eaLnBrk="1" latinLnBrk="0" hangingPunct="1">
              <a:buNone/>
              <a:defRPr kumimoji="0" lang="es-ES"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un título corto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489206" y="3836229"/>
            <a:ext cx="1968744" cy="378377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603079" y="4018635"/>
            <a:ext cx="1755907" cy="2932424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: película de diapositi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950" y="1828800"/>
            <a:ext cx="3020068" cy="53848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194187" y="3160203"/>
            <a:ext cx="2103617" cy="238450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4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882" y="914402"/>
            <a:ext cx="1880418" cy="3352799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279856" y="1828801"/>
            <a:ext cx="1200150" cy="1336729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882" y="4572002"/>
            <a:ext cx="1880418" cy="3352799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279856" y="5486401"/>
            <a:ext cx="1200150" cy="1336729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737600"/>
            <a:ext cx="1600200" cy="4064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8850" y="8737600"/>
            <a:ext cx="2171700" cy="406400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6300" y="8737600"/>
            <a:ext cx="1543050" cy="406400"/>
          </a:xfrm>
        </p:spPr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171450" y="711200"/>
            <a:ext cx="2057400" cy="48768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2400300" y="711200"/>
            <a:ext cx="2057400" cy="48768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es-ES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Rectangle 8"/>
          <p:cNvSpPr>
            <a:spLocks noGrp="1" noChangeAspect="1"/>
          </p:cNvSpPr>
          <p:nvPr>
            <p:ph type="pic" sz="quarter" idx="15"/>
          </p:nvPr>
        </p:nvSpPr>
        <p:spPr>
          <a:xfrm>
            <a:off x="4629150" y="711200"/>
            <a:ext cx="2057400" cy="48768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es-ES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9" name="Rectangle 6"/>
          <p:cNvSpPr>
            <a:spLocks noGrp="1"/>
          </p:cNvSpPr>
          <p:nvPr>
            <p:ph type="body" sz="quarter" idx="16" hasCustomPrompt="1"/>
          </p:nvPr>
        </p:nvSpPr>
        <p:spPr>
          <a:xfrm>
            <a:off x="171450" y="5892800"/>
            <a:ext cx="2057400" cy="19304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7" hasCustomPrompt="1"/>
          </p:nvPr>
        </p:nvSpPr>
        <p:spPr>
          <a:xfrm>
            <a:off x="2400300" y="5892800"/>
            <a:ext cx="2057400" cy="19304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8" hasCustomPrompt="1"/>
          </p:nvPr>
        </p:nvSpPr>
        <p:spPr>
          <a:xfrm>
            <a:off x="4629150" y="5892800"/>
            <a:ext cx="2057400" cy="19304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3035710" y="5321709"/>
            <a:ext cx="786581" cy="6858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es-ES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8737600"/>
            <a:ext cx="1600200" cy="4064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es-E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0" y="8737600"/>
            <a:ext cx="2171700" cy="4064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8737600"/>
            <a:ext cx="1600200" cy="4064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: en 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853035" cy="9144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3556224" y="4640032"/>
            <a:ext cx="2844577" cy="37927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es-ES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19100" y="4640032"/>
            <a:ext cx="2844577" cy="37927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es-ES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3556224" y="474432"/>
            <a:ext cx="2844577" cy="37927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es-ES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6" hasCustomPrompt="1"/>
          </p:nvPr>
        </p:nvSpPr>
        <p:spPr>
          <a:xfrm>
            <a:off x="419100" y="474432"/>
            <a:ext cx="2844577" cy="3792769"/>
          </a:xfrm>
        </p:spPr>
        <p:txBody>
          <a:bodyPr anchor="b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es-ES" sz="1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ámica mixto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853035" cy="9144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8737600"/>
            <a:ext cx="1600200" cy="4064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00600" y="8737600"/>
            <a:ext cx="1543050" cy="406400"/>
          </a:xfrm>
        </p:spPr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44294" y="789856"/>
            <a:ext cx="5543550" cy="3048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57200" y="4470400"/>
            <a:ext cx="1714500" cy="3048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es-ES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2457450" y="4470400"/>
            <a:ext cx="1714500" cy="3048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es-ES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343400" y="4470400"/>
            <a:ext cx="1714500" cy="5080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es-ES" sz="18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5181600"/>
            <a:ext cx="1714500" cy="23368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subtexto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393426" y="0"/>
            <a:ext cx="405581" cy="9144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2270051" y="4572000"/>
            <a:ext cx="9144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 en vertical con títulos de color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1657350" y="321589"/>
            <a:ext cx="1662702" cy="3844011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1657350" y="4487189"/>
            <a:ext cx="1662702" cy="3844011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3489540" y="321589"/>
            <a:ext cx="1663274" cy="3844011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3486150" y="4487189"/>
            <a:ext cx="1662702" cy="3844011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00373" y="1727200"/>
            <a:ext cx="1257300" cy="2540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5314950" y="1727200"/>
            <a:ext cx="1257300" cy="2540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es-ES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300373" y="4470400"/>
            <a:ext cx="1257300" cy="2540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es-ES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5314950" y="4470400"/>
            <a:ext cx="1257300" cy="2540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 en vertical con título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1685925" y="321589"/>
            <a:ext cx="1662702" cy="3844011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1685925" y="4487189"/>
            <a:ext cx="1662702" cy="3844011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3518115" y="321589"/>
            <a:ext cx="1663274" cy="3844011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3514725" y="4487189"/>
            <a:ext cx="1662702" cy="3844011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257175" y="1676400"/>
            <a:ext cx="1257300" cy="2540000"/>
          </a:xfrm>
          <a:noFill/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257175" y="4470400"/>
            <a:ext cx="1257300" cy="2540000"/>
          </a:xfrm>
          <a:noFill/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es-ES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5343525" y="4470400"/>
            <a:ext cx="1257300" cy="2540000"/>
          </a:xfrm>
          <a:noFill/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31" hasCustomPrompt="1"/>
          </p:nvPr>
        </p:nvSpPr>
        <p:spPr>
          <a:xfrm>
            <a:off x="5343525" y="1676400"/>
            <a:ext cx="1257300" cy="2540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es-ES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 en vertical con título y título gran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171450" y="1117600"/>
            <a:ext cx="1500189" cy="3556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3467100" y="1117600"/>
            <a:ext cx="1500189" cy="3556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1818945" y="1117600"/>
            <a:ext cx="1500189" cy="3556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5112275" y="1117600"/>
            <a:ext cx="1500189" cy="3556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71450" y="4978399"/>
            <a:ext cx="6457950" cy="6096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es-ES" sz="2600" b="1" baseline="0">
                <a:solidFill>
                  <a:srgbClr val="FC7500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un estilo de texto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171450" y="5791199"/>
            <a:ext cx="6457950" cy="21336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es-ES"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texto al título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 rot="5400000">
            <a:off x="3035710" y="5321709"/>
            <a:ext cx="786581" cy="6858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es-ES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8737600"/>
            <a:ext cx="1600200" cy="4064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es-E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0" y="8737600"/>
            <a:ext cx="2171700" cy="4064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8737600"/>
            <a:ext cx="1600200" cy="4064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 mi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853035" cy="9144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571500" y="343554"/>
            <a:ext cx="3361468" cy="798764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4241579" y="343554"/>
            <a:ext cx="1775035" cy="2366711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4241579" y="3149601"/>
            <a:ext cx="1775035" cy="2366711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4241579" y="5994401"/>
            <a:ext cx="1775035" cy="2366711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737600"/>
            <a:ext cx="1600200" cy="4064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8850" y="8737600"/>
            <a:ext cx="2171700" cy="406400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6300" y="8737600"/>
            <a:ext cx="1543050" cy="406400"/>
          </a:xfrm>
        </p:spPr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  <p:sp>
        <p:nvSpPr>
          <p:cNvPr id="15" name="Rectangle 14"/>
          <p:cNvSpPr/>
          <p:nvPr userDrawn="1"/>
        </p:nvSpPr>
        <p:spPr>
          <a:xfrm>
            <a:off x="6393426" y="0"/>
            <a:ext cx="405581" cy="9144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2270051" y="4572000"/>
            <a:ext cx="9144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del álbu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853035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5786"/>
            <a:ext cx="5829300" cy="1816100"/>
          </a:xfrm>
        </p:spPr>
        <p:txBody>
          <a:bodyPr anchor="t"/>
          <a:lstStyle>
            <a:lvl1pPr algn="l" eaLnBrk="1" latinLnBrk="0" hangingPunct="1">
              <a:defRPr kumimoji="0" lang="es-ES"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195537"/>
            <a:ext cx="5829300" cy="2000249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737600"/>
            <a:ext cx="1600200" cy="4064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8850" y="8737600"/>
            <a:ext cx="2171700" cy="406400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6300" y="8737600"/>
            <a:ext cx="1543050" cy="406400"/>
          </a:xfrm>
        </p:spPr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: 3 en horizontal y 2 en vertica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457200" y="4640664"/>
            <a:ext cx="1440717" cy="367682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17"/>
          </p:nvPr>
        </p:nvSpPr>
        <p:spPr>
          <a:xfrm>
            <a:off x="2161086" y="304800"/>
            <a:ext cx="3944558" cy="5259411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457200" y="304801"/>
            <a:ext cx="1440717" cy="367682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4349921" y="6084409"/>
            <a:ext cx="1822280" cy="227698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2171700" y="6084409"/>
            <a:ext cx="1884015" cy="227698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737600"/>
            <a:ext cx="1600200" cy="4064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8850" y="8737600"/>
            <a:ext cx="2171700" cy="406400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6300" y="8737600"/>
            <a:ext cx="1543050" cy="406400"/>
          </a:xfrm>
        </p:spPr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: 2 en horizontal y 3 en vertica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  <p:sp>
        <p:nvSpPr>
          <p:cNvPr id="10" name="Rectangle 7"/>
          <p:cNvSpPr>
            <a:spLocks noGrp="1"/>
          </p:cNvSpPr>
          <p:nvPr>
            <p:ph type="pic" sz="quarter" idx="26"/>
          </p:nvPr>
        </p:nvSpPr>
        <p:spPr>
          <a:xfrm>
            <a:off x="396829" y="4165601"/>
            <a:ext cx="1889171" cy="4222711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29"/>
          </p:nvPr>
        </p:nvSpPr>
        <p:spPr>
          <a:xfrm>
            <a:off x="383531" y="304802"/>
            <a:ext cx="2872425" cy="3535292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es-ES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0"/>
          </p:nvPr>
        </p:nvSpPr>
        <p:spPr>
          <a:xfrm>
            <a:off x="3585525" y="304802"/>
            <a:ext cx="2872425" cy="3535292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7"/>
          </p:nvPr>
        </p:nvSpPr>
        <p:spPr>
          <a:xfrm>
            <a:off x="2482804" y="4165601"/>
            <a:ext cx="1889171" cy="4222711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28"/>
          </p:nvPr>
        </p:nvSpPr>
        <p:spPr>
          <a:xfrm>
            <a:off x="4568779" y="4165601"/>
            <a:ext cx="1889171" cy="4222711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adrícula de fotos con títul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3486150" y="6077613"/>
            <a:ext cx="1543050" cy="2659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3543300" y="6280814"/>
            <a:ext cx="1428750" cy="489185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es-ES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es-ES"/>
              <a:t>CLICK TO ADD TITLE</a:t>
            </a:r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3543300" y="6890414"/>
            <a:ext cx="1428750" cy="1663229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texto a la imagen ubicada a la derecha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3486150" y="388013"/>
            <a:ext cx="1543050" cy="2659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3543300" y="591214"/>
            <a:ext cx="1428750" cy="489185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es-ES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3543300" y="1200814"/>
            <a:ext cx="1428750" cy="1663229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texto a la imagen ubicada a la derecha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171450" y="388013"/>
            <a:ext cx="1543050" cy="2659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828800" y="388013"/>
            <a:ext cx="1544894" cy="26416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5143500" y="388013"/>
            <a:ext cx="1544894" cy="26416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0" y="591214"/>
            <a:ext cx="1428750" cy="489185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es-ES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228600" y="1200814"/>
            <a:ext cx="1428750" cy="1663229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texto a la imagen ubicada a la derecha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1830643" y="3232813"/>
            <a:ext cx="1543050" cy="2659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171450" y="3232813"/>
            <a:ext cx="1544894" cy="26416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3487993" y="3232813"/>
            <a:ext cx="1544894" cy="26416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1887793" y="3436014"/>
            <a:ext cx="1428750" cy="489185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es-ES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1887793" y="4045614"/>
            <a:ext cx="1428750" cy="1663229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texto a la imagen ubicada a la izquierda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5145343" y="3232813"/>
            <a:ext cx="1543050" cy="2659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5202493" y="3436014"/>
            <a:ext cx="1428750" cy="489185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es-ES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5202493" y="4045614"/>
            <a:ext cx="1428750" cy="1663229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texto a la imagen ubicada a la izquierda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171450" y="6077613"/>
            <a:ext cx="1543050" cy="2659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1826956" y="6077613"/>
            <a:ext cx="1544894" cy="26416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141656" y="6077613"/>
            <a:ext cx="1544894" cy="26416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6280814"/>
            <a:ext cx="1428750" cy="489185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es-ES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228600" y="6890414"/>
            <a:ext cx="1428750" cy="1663229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texto a la imagen ubicada a la derecha</a:t>
            </a:r>
          </a:p>
        </p:txBody>
      </p:sp>
      <p:sp>
        <p:nvSpPr>
          <p:cNvPr id="28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8737600"/>
            <a:ext cx="1600200" cy="4064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3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43150" y="8737600"/>
            <a:ext cx="2171700" cy="406400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14900" y="8737600"/>
            <a:ext cx="1600200" cy="406400"/>
          </a:xfrm>
        </p:spPr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adrícula de fotos con títulos de col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3486150" y="6077613"/>
            <a:ext cx="1543050" cy="2659987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3543300" y="6280814"/>
            <a:ext cx="1428750" cy="489185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es-ES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3543300" y="6890414"/>
            <a:ext cx="1428750" cy="1663229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s-ES"/>
              <a:t>Haga clic para agregar texto a la imagen ubicada a la derecha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3486150" y="388013"/>
            <a:ext cx="1543050" cy="2659987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3543300" y="591214"/>
            <a:ext cx="1428750" cy="489185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es-ES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3543300" y="1200814"/>
            <a:ext cx="1428750" cy="1663229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texto a la imagen ubicada a la derecha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171450" y="388013"/>
            <a:ext cx="1543050" cy="2659987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>
              <a:solidFill>
                <a:srgbClr val="FC7500"/>
              </a:solidFill>
            </a:endParaRP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826956" y="393700"/>
            <a:ext cx="1544894" cy="26416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5141656" y="388013"/>
            <a:ext cx="1544894" cy="26416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0" y="591214"/>
            <a:ext cx="1428750" cy="489185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es-ES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228600" y="1200814"/>
            <a:ext cx="1428750" cy="1663229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s-ES"/>
              <a:t>Haga clic para agregar texto a la imagen ubicada a la derecha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1830643" y="3232813"/>
            <a:ext cx="1543050" cy="2659987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171450" y="3232813"/>
            <a:ext cx="1544894" cy="26416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3487993" y="3232813"/>
            <a:ext cx="1544894" cy="26416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1887793" y="3436014"/>
            <a:ext cx="1428750" cy="489185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es-ES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1887793" y="4045614"/>
            <a:ext cx="1428750" cy="1663229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s-ES"/>
              <a:t>Haga clic para agregar texto a la imagen ubicada a la izquierda</a:t>
            </a:r>
          </a:p>
        </p:txBody>
      </p:sp>
      <p:sp>
        <p:nvSpPr>
          <p:cNvPr id="43" name="Rectangle 42"/>
          <p:cNvSpPr/>
          <p:nvPr userDrawn="1"/>
        </p:nvSpPr>
        <p:spPr>
          <a:xfrm>
            <a:off x="5145343" y="3232813"/>
            <a:ext cx="1543050" cy="26599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5202493" y="3436014"/>
            <a:ext cx="1428750" cy="489185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es-ES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5202493" y="4045614"/>
            <a:ext cx="1428750" cy="1663229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s-ES"/>
              <a:t>Haga clic para agregar texto a la imagen ubicada a la izquierda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171450" y="6077613"/>
            <a:ext cx="1543050" cy="2659987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1828800" y="6077613"/>
            <a:ext cx="1544894" cy="26416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143500" y="6077613"/>
            <a:ext cx="1544894" cy="26416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6280814"/>
            <a:ext cx="1428750" cy="489185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es-ES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228600" y="6890414"/>
            <a:ext cx="1428750" cy="1663229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texto a la imagen ubicada a la derecha</a:t>
            </a:r>
          </a:p>
        </p:txBody>
      </p:sp>
      <p:sp>
        <p:nvSpPr>
          <p:cNvPr id="29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8737600"/>
            <a:ext cx="1600200" cy="4064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43150" y="8737600"/>
            <a:ext cx="2171700" cy="406400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14900" y="8737600"/>
            <a:ext cx="1600200" cy="406400"/>
          </a:xfrm>
        </p:spPr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panorámica con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853035" cy="9144000"/>
          </a:xfrm>
          <a:prstGeom prst="rect">
            <a:avLst/>
          </a:prstGeom>
        </p:spPr>
      </p:pic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350043" y="1828799"/>
            <a:ext cx="6143626" cy="3695701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 hasCustomPrompt="1"/>
          </p:nvPr>
        </p:nvSpPr>
        <p:spPr>
          <a:xfrm>
            <a:off x="342900" y="5791200"/>
            <a:ext cx="6172200" cy="1930400"/>
          </a:xfrm>
          <a:solidFill>
            <a:schemeClr val="bg1"/>
          </a:solidFill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grpSp>
        <p:nvGrpSpPr>
          <p:cNvPr id="9" name="Group 8"/>
          <p:cNvGrpSpPr/>
          <p:nvPr userDrawn="1"/>
        </p:nvGrpSpPr>
        <p:grpSpPr>
          <a:xfrm rot="5400000">
            <a:off x="3035710" y="5321709"/>
            <a:ext cx="786581" cy="6858000"/>
            <a:chOff x="8524568" y="0"/>
            <a:chExt cx="589936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es-ES">
                <a:solidFill>
                  <a:srgbClr val="FC7500"/>
                </a:solidFill>
              </a:endParaRP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8737600"/>
            <a:ext cx="1600200" cy="4064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es-E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0" y="8737600"/>
            <a:ext cx="2171700" cy="4064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8737600"/>
            <a:ext cx="1600200" cy="4064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adra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3068484" y="5288935"/>
            <a:ext cx="721032" cy="6858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>
              <a:solidFill>
                <a:srgbClr val="FC75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0" y="9144000"/>
            <a:ext cx="6858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‹Nº›</a:t>
            </a:fld>
            <a:endParaRPr kumimoji="0" lang="es-ES"/>
          </a:p>
        </p:txBody>
      </p:sp>
      <p:sp>
        <p:nvSpPr>
          <p:cNvPr id="6" name="W¥ل云玗İαЂôÁûÂÚ丫:Pïçtúrê Plå¢éhõlðér 表¥鷗字㌍ 表_W 3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230555" y="812800"/>
            <a:ext cx="2398595" cy="42672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228850" y="5384800"/>
            <a:ext cx="2400300" cy="21336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con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/>
          </p:cNvSpPr>
          <p:nvPr>
            <p:ph type="pic" sz="quarter" idx="13"/>
          </p:nvPr>
        </p:nvSpPr>
        <p:spPr>
          <a:xfrm>
            <a:off x="484276" y="387387"/>
            <a:ext cx="3230474" cy="7639013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4007644" y="3812955"/>
            <a:ext cx="2386013" cy="4241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 rot="5400000">
            <a:off x="3035710" y="5321709"/>
            <a:ext cx="786581" cy="6858000"/>
            <a:chOff x="8524568" y="0"/>
            <a:chExt cx="589936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es-ES">
                <a:solidFill>
                  <a:srgbClr val="FC75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8737600"/>
            <a:ext cx="1600200" cy="4064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es-E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0" y="8737600"/>
            <a:ext cx="2171700" cy="4064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8737600"/>
            <a:ext cx="1600200" cy="40640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8128000"/>
            <a:ext cx="6400800" cy="1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400800" cy="8128000"/>
          </a:xfrm>
        </p:spPr>
        <p:txBody>
          <a:bodyPr/>
          <a:lstStyle>
            <a:lvl1pPr algn="ctr" eaLnBrk="1" latinLnBrk="0" hangingPunct="1">
              <a:buNone/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8229600"/>
            <a:ext cx="6172200" cy="762000"/>
          </a:xfrm>
        </p:spPr>
        <p:txBody>
          <a:bodyPr>
            <a:noAutofit/>
          </a:bodyPr>
          <a:lstStyle>
            <a:lvl1pPr algn="l" eaLnBrk="1" latinLnBrk="0" hangingPunct="1">
              <a:defRPr kumimoji="0" lang="es-ES"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de toda la págin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6858000" cy="9144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829050" y="7010401"/>
            <a:ext cx="3028950" cy="673396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es-ES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 con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737600"/>
            <a:ext cx="1600200" cy="4064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8850" y="8737600"/>
            <a:ext cx="2171700" cy="406400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6300" y="8737600"/>
            <a:ext cx="1543050" cy="406400"/>
          </a:xfrm>
        </p:spPr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ción del álbum con 3 en vertica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hasCustomPrompt="1"/>
          </p:nvPr>
        </p:nvSpPr>
        <p:spPr>
          <a:xfrm>
            <a:off x="342900" y="4521200"/>
            <a:ext cx="5836298" cy="1320800"/>
          </a:xfrm>
        </p:spPr>
        <p:txBody>
          <a:bodyPr vert="horz" bIns="0" anchor="b" anchorCtr="0">
            <a:normAutofit/>
          </a:bodyPr>
          <a:lstStyle>
            <a:lvl1pPr eaLnBrk="1" latinLnBrk="0" hangingPunct="1">
              <a:defRPr kumimoji="0" lang="es-ES" sz="4400" b="1" baseline="0">
                <a:solidFill>
                  <a:srgbClr val="FC7500"/>
                </a:solidFill>
              </a:defRPr>
            </a:lvl1pPr>
            <a:extLst/>
          </a:lstStyle>
          <a:p>
            <a:r>
              <a:rPr kumimoji="0" lang="es-ES"/>
              <a:t>Haga clic para agregar el título de la sección</a:t>
            </a:r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6096000"/>
            <a:ext cx="5829300" cy="1117600"/>
          </a:xfrm>
        </p:spPr>
        <p:txBody>
          <a:bodyPr vert="horz" tIns="0"/>
          <a:lstStyle>
            <a:lvl1pPr algn="ctr" eaLnBrk="1" latinLnBrk="0" hangingPunct="1">
              <a:buFontTx/>
              <a:buNone/>
              <a:defRPr kumimoji="0" lang="es-E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subtítulo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368151" y="1076260"/>
            <a:ext cx="1714500" cy="3048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2384351" y="1076260"/>
            <a:ext cx="1714500" cy="3048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4400550" y="1076260"/>
            <a:ext cx="1714500" cy="3048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737600"/>
            <a:ext cx="1600200" cy="4064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228850" y="8737600"/>
            <a:ext cx="2171700" cy="406400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6300" y="8737600"/>
            <a:ext cx="1543050" cy="406400"/>
          </a:xfrm>
        </p:spPr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  <p:sp>
        <p:nvSpPr>
          <p:cNvPr id="21" name="Rectangle 20"/>
          <p:cNvSpPr/>
          <p:nvPr userDrawn="1"/>
        </p:nvSpPr>
        <p:spPr>
          <a:xfrm>
            <a:off x="6393426" y="0"/>
            <a:ext cx="405581" cy="9144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>
              <a:solidFill>
                <a:srgbClr val="FC7500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2270051" y="4572000"/>
            <a:ext cx="9144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n título transpar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857250" y="1016000"/>
            <a:ext cx="4724400" cy="62992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737600"/>
            <a:ext cx="1600200" cy="4064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8850" y="8737600"/>
            <a:ext cx="2171700" cy="406400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6300" y="8737600"/>
            <a:ext cx="1543050" cy="406400"/>
          </a:xfrm>
        </p:spPr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  <p:sp>
        <p:nvSpPr>
          <p:cNvPr id="12" name="Rectangle 11"/>
          <p:cNvSpPr/>
          <p:nvPr userDrawn="1"/>
        </p:nvSpPr>
        <p:spPr>
          <a:xfrm>
            <a:off x="877624" y="7559040"/>
            <a:ext cx="4723076" cy="97536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7620001"/>
            <a:ext cx="4643770" cy="843516"/>
          </a:xfrm>
          <a:solidFill>
            <a:schemeClr val="tx1"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es-ES" sz="3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853035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400800"/>
            <a:ext cx="4114800" cy="755651"/>
          </a:xfrm>
          <a:solidFill>
            <a:srgbClr val="FC7500"/>
          </a:solidFill>
        </p:spPr>
        <p:txBody>
          <a:bodyPr anchor="b"/>
          <a:lstStyle>
            <a:lvl1pPr algn="l" eaLnBrk="1" latinLnBrk="0" hangingPunct="1">
              <a:defRPr kumimoji="0" lang="es-ES" sz="2000" b="1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57300" y="817033"/>
            <a:ext cx="4114800" cy="54864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 eaLnBrk="1" latinLnBrk="0" hangingPunct="1">
              <a:buNone/>
              <a:defRPr kumimoji="0" lang="es-ES"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es-ES" sz="2800"/>
            </a:lvl2pPr>
            <a:lvl3pPr marL="914400" indent="0" eaLnBrk="1" latinLnBrk="0" hangingPunct="1">
              <a:buNone/>
              <a:defRPr kumimoji="0" lang="es-ES" sz="2400"/>
            </a:lvl3pPr>
            <a:lvl4pPr marL="1371600" indent="0" eaLnBrk="1" latinLnBrk="0" hangingPunct="1">
              <a:buNone/>
              <a:defRPr kumimoji="0" lang="es-ES" sz="2000"/>
            </a:lvl4pPr>
            <a:lvl5pPr marL="1828800" indent="0" eaLnBrk="1" latinLnBrk="0" hangingPunct="1">
              <a:buNone/>
              <a:defRPr kumimoji="0" lang="es-ES" sz="2000"/>
            </a:lvl5pPr>
            <a:lvl6pPr marL="2286000" indent="0" eaLnBrk="1" latinLnBrk="0" hangingPunct="1">
              <a:buNone/>
              <a:defRPr kumimoji="0" lang="es-ES" sz="2000"/>
            </a:lvl6pPr>
            <a:lvl7pPr marL="2743200" indent="0" eaLnBrk="1" latinLnBrk="0" hangingPunct="1">
              <a:buNone/>
              <a:defRPr kumimoji="0" lang="es-ES" sz="2000"/>
            </a:lvl7pPr>
            <a:lvl8pPr marL="3200400" indent="0" eaLnBrk="1" latinLnBrk="0" hangingPunct="1">
              <a:buNone/>
              <a:defRPr kumimoji="0" lang="es-ES" sz="2000"/>
            </a:lvl8pPr>
            <a:lvl9pPr marL="3657600" indent="0" eaLnBrk="1" latinLnBrk="0" hangingPunct="1">
              <a:buNone/>
              <a:defRPr kumimoji="0" lang="es-ES" sz="2000"/>
            </a:lvl9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7300" y="7258051"/>
            <a:ext cx="4114800" cy="1073149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es-ES"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737600"/>
            <a:ext cx="1600200" cy="4064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8850" y="8737600"/>
            <a:ext cx="2171700" cy="406400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6300" y="8737600"/>
            <a:ext cx="1543050" cy="406400"/>
          </a:xfrm>
        </p:spPr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853035" cy="9144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737600"/>
            <a:ext cx="1600200" cy="4064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8850" y="8737600"/>
            <a:ext cx="2171700" cy="406400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6300" y="8737600"/>
            <a:ext cx="1543050" cy="406400"/>
          </a:xfrm>
        </p:spPr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933450" y="406400"/>
            <a:ext cx="4724400" cy="62992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80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6908800"/>
            <a:ext cx="5886450" cy="6096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es-ES" sz="24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7620000"/>
            <a:ext cx="5886450" cy="914400"/>
          </a:xfrm>
        </p:spPr>
        <p:txBody>
          <a:bodyPr>
            <a:noAutofit/>
          </a:bodyPr>
          <a:lstStyle>
            <a:lvl1pPr eaLnBrk="1" latinLnBrk="0" hangingPunct="1">
              <a:buNone/>
              <a:defRPr kumimoji="0" lang="es-ES"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es-ES"/>
              <a:t>Haga clic para agregar texto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rizonta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7809" y="304800"/>
            <a:ext cx="6142383" cy="8229600"/>
          </a:xfrm>
          <a:prstGeom prst="rect">
            <a:avLst/>
          </a:prstGeom>
          <a:noFill/>
          <a:ln w="117475" cmpd="thinThick">
            <a:solidFill>
              <a:srgbClr val="FC7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413996" y="399594"/>
            <a:ext cx="6030010" cy="8040013"/>
          </a:xfrm>
          <a:solidFill>
            <a:schemeClr val="bg1"/>
          </a:solidFill>
          <a:ln w="571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es-ES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737600"/>
            <a:ext cx="1600200" cy="4064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737600"/>
            <a:ext cx="2171700" cy="406400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737600"/>
            <a:ext cx="1600200" cy="406400"/>
          </a:xfrm>
        </p:spPr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rizontal con título">
    <p:bg>
      <p:bgPr>
        <a:solidFill>
          <a:srgbClr val="91B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853035" cy="9144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‹Nº›</a:t>
            </a:fld>
            <a:endParaRPr kumimoji="0" lang="es-ES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400050" y="494387"/>
            <a:ext cx="6030010" cy="8040013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es-ES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829050" y="7010401"/>
            <a:ext cx="3028950" cy="673396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es-ES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s-ES"/>
              <a:t>Haga clic para agregar un título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 en vertical con título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3384373" y="508001"/>
            <a:ext cx="2573515" cy="6100188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642938" y="508000"/>
            <a:ext cx="2571750" cy="609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es-ES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908800"/>
            <a:ext cx="2607470" cy="14224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378993" y="6908800"/>
            <a:ext cx="2607469" cy="14224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737600"/>
            <a:ext cx="1600200" cy="4064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8850" y="8737600"/>
            <a:ext cx="2171700" cy="406400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6300" y="8737600"/>
            <a:ext cx="1543050" cy="406400"/>
          </a:xfrm>
        </p:spPr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s-ES" smtClean="0"/>
              <a:t>Haga clic para modificar el estilo de título del patrón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737600"/>
            <a:ext cx="1600200" cy="406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D2B4-868F-4681-9E70-FF7ECCDC67D4}" type="datetimeFigureOut">
              <a:t>12/17/2009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737600"/>
            <a:ext cx="2171700" cy="406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737600"/>
            <a:ext cx="1600200" cy="406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8FF4-1BD9-4AA8-B980-C7776087ABAF}" type="slidenum">
              <a:t>‹Nº›</a:t>
            </a:fld>
            <a:endParaRPr kumimoji="0" lang="es-ES"/>
          </a:p>
        </p:txBody>
      </p:sp>
      <p:sp>
        <p:nvSpPr>
          <p:cNvPr id="7" name="Rectangle 6"/>
          <p:cNvSpPr/>
          <p:nvPr/>
        </p:nvSpPr>
        <p:spPr>
          <a:xfrm>
            <a:off x="6399389" y="0"/>
            <a:ext cx="405581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>
              <a:solidFill>
                <a:srgbClr val="FC75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269841" y="4572000"/>
            <a:ext cx="9144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76" r:id="rId4"/>
    <p:sldLayoutId id="2147483657" r:id="rId5"/>
    <p:sldLayoutId id="2147483655" r:id="rId6"/>
    <p:sldLayoutId id="2147483674" r:id="rId7"/>
    <p:sldLayoutId id="2147483675" r:id="rId8"/>
    <p:sldLayoutId id="2147483670" r:id="rId9"/>
    <p:sldLayoutId id="2147483671" r:id="rId10"/>
    <p:sldLayoutId id="2147483679" r:id="rId11"/>
    <p:sldLayoutId id="2147483680" r:id="rId12"/>
    <p:sldLayoutId id="2147483672" r:id="rId13"/>
    <p:sldLayoutId id="2147483673" r:id="rId14"/>
    <p:sldLayoutId id="2147483650" r:id="rId15"/>
    <p:sldLayoutId id="2147483667" r:id="rId16"/>
    <p:sldLayoutId id="2147483668" r:id="rId17"/>
    <p:sldLayoutId id="2147483666" r:id="rId18"/>
    <p:sldLayoutId id="2147483664" r:id="rId19"/>
    <p:sldLayoutId id="2147483663" r:id="rId20"/>
    <p:sldLayoutId id="2147483653" r:id="rId21"/>
    <p:sldLayoutId id="2147483652" r:id="rId22"/>
    <p:sldLayoutId id="2147483660" r:id="rId23"/>
    <p:sldLayoutId id="2147483658" r:id="rId24"/>
    <p:sldLayoutId id="2147483665" r:id="rId25"/>
    <p:sldLayoutId id="2147483669" r:id="rId26"/>
    <p:sldLayoutId id="2147483654" r:id="rId27"/>
    <p:sldLayoutId id="2147483656" r:id="rId28"/>
    <p:sldLayoutId id="2147483684" r:id="rId2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es-ES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772816" y="3523"/>
            <a:ext cx="4647778" cy="1311241"/>
          </a:xfrm>
        </p:spPr>
        <p:txBody>
          <a:bodyPr/>
          <a:lstStyle/>
          <a:p>
            <a:r>
              <a:rPr lang="es-ES" dirty="0" smtClean="0">
                <a:solidFill>
                  <a:srgbClr val="FC7500"/>
                </a:solidFill>
              </a:rPr>
              <a:t>Génesis </a:t>
            </a:r>
            <a:r>
              <a:rPr lang="es-ES" dirty="0" smtClean="0"/>
              <a:t> </a:t>
            </a:r>
            <a:r>
              <a:rPr lang="es-ES" dirty="0"/>
              <a:t>de </a:t>
            </a:r>
            <a:r>
              <a:rPr lang="es-ES" dirty="0" smtClean="0"/>
              <a:t>Sánchez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" y="54416"/>
            <a:ext cx="1823558" cy="11521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6559">
            <a:off x="2223933" y="1424403"/>
            <a:ext cx="3522289" cy="264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cristinahh.files.wordpress.com/2012/09/new-york-london-fashion-week-spring-2013-street-style-earth-tones-jacket-leather-coat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3376">
            <a:off x="486566" y="2674228"/>
            <a:ext cx="3089057" cy="206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27997" y="4644008"/>
            <a:ext cx="4481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>
                <a:solidFill>
                  <a:schemeClr val="bg1"/>
                </a:solidFill>
              </a:rPr>
              <a:t>La moda de este año 2013 está dominada por colores pasteles combinaciones excéntricas </a:t>
            </a:r>
          </a:p>
          <a:p>
            <a:endParaRPr lang="es-PA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639" y="5364088"/>
            <a:ext cx="3473416" cy="26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755576"/>
            <a:ext cx="5829300" cy="1008112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Moda en Panamá</a:t>
            </a:r>
            <a:br>
              <a:rPr lang="es-ES" dirty="0" smtClean="0"/>
            </a:br>
            <a:endParaRPr lang="es-E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332656" y="1475656"/>
            <a:ext cx="5829300" cy="2000249"/>
          </a:xfrm>
        </p:spPr>
        <p:txBody>
          <a:bodyPr/>
          <a:lstStyle/>
          <a:p>
            <a:r>
              <a:rPr lang="es-PA" dirty="0" smtClean="0">
                <a:solidFill>
                  <a:schemeClr val="tx1"/>
                </a:solidFill>
              </a:rPr>
              <a:t>Tanto chicos y chicas este año han tenido una gran variedad para escoger ,  las tendencias no parecen variar en cuanto tonos, las rayas puede que no le favorezcan a todas pero siempre abra algo especial para uno, solo utiliza tu imaginación .</a:t>
            </a:r>
          </a:p>
          <a:p>
            <a:pPr algn="r"/>
            <a:r>
              <a:rPr lang="es-PA" dirty="0" smtClean="0">
                <a:solidFill>
                  <a:schemeClr val="tx1"/>
                </a:solidFill>
              </a:rPr>
              <a:t>Por </a:t>
            </a:r>
            <a:r>
              <a:rPr lang="es-PA" dirty="0" err="1" smtClean="0">
                <a:solidFill>
                  <a:schemeClr val="tx1"/>
                </a:solidFill>
              </a:rPr>
              <a:t>Genesis</a:t>
            </a:r>
            <a:r>
              <a:rPr lang="es-PA" dirty="0" smtClean="0">
                <a:solidFill>
                  <a:schemeClr val="tx1"/>
                </a:solidFill>
              </a:rPr>
              <a:t> Sánchez</a:t>
            </a:r>
            <a:endParaRPr lang="es-PA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80" y="3203848"/>
            <a:ext cx="2993236" cy="364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85" y="4201170"/>
            <a:ext cx="2880320" cy="369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Álbum de fotos urban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UrbanPhotoAlbum</Template>
  <TotalTime>0</TotalTime>
  <Words>84</Words>
  <Application>Microsoft Office PowerPoint</Application>
  <PresentationFormat>Presentación en pantalla (4:3)</PresentationFormat>
  <Paragraphs>8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Álbum de fotos urbanas</vt:lpstr>
      <vt:lpstr>Presentación de PowerPoint</vt:lpstr>
      <vt:lpstr>Moda en Panamá 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2013-08-22T01:13:31Z</dcterms:created>
  <dcterms:modified xsi:type="dcterms:W3CDTF">2013-08-22T04:12:37Z</dcterms:modified>
</cp:coreProperties>
</file>