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45B5DFC-5B42-4331-A4DF-A3FC94AFA221}" type="datetimeFigureOut">
              <a:rPr lang="es-MX" smtClean="0"/>
              <a:t>20/09/2012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785AA6-E15E-4B25-9823-AB27884E13FC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5576664" cy="3312368"/>
          </a:xfrm>
        </p:spPr>
        <p:txBody>
          <a:bodyPr>
            <a:normAutofit/>
          </a:bodyPr>
          <a:lstStyle/>
          <a:p>
            <a:r>
              <a:rPr lang="es-MX" sz="3600" dirty="0"/>
              <a:t>El fármaco se encuentra unido químicamente </a:t>
            </a:r>
            <a:r>
              <a:rPr lang="es-MX" sz="3600" dirty="0" smtClean="0"/>
              <a:t>a una </a:t>
            </a:r>
            <a:r>
              <a:rPr lang="es-MX" sz="3600" dirty="0"/>
              <a:t>cadena de polímero y se libera por ruptura hidrolítica o </a:t>
            </a:r>
            <a:r>
              <a:rPr lang="es-MX" sz="3600" dirty="0" smtClean="0"/>
              <a:t>enzimática</a:t>
            </a:r>
            <a:r>
              <a:rPr lang="es-MX" dirty="0" smtClean="0"/>
              <a:t>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</TotalTime>
  <Words>20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Diapositiva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analina</dc:creator>
  <cp:lastModifiedBy>analina</cp:lastModifiedBy>
  <cp:revision>1</cp:revision>
  <dcterms:created xsi:type="dcterms:W3CDTF">2012-09-21T03:06:28Z</dcterms:created>
  <dcterms:modified xsi:type="dcterms:W3CDTF">2012-09-21T03:17:47Z</dcterms:modified>
</cp:coreProperties>
</file>