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34E418A-FCFD-4FD6-B343-67A9D1F1B55D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68AA154-1EFB-4E71-8FE1-77BD89FE4E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418A-FCFD-4FD6-B343-67A9D1F1B55D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AA154-1EFB-4E71-8FE1-77BD89FE4E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418A-FCFD-4FD6-B343-67A9D1F1B55D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AA154-1EFB-4E71-8FE1-77BD89FE4E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418A-FCFD-4FD6-B343-67A9D1F1B55D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AA154-1EFB-4E71-8FE1-77BD89FE4E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418A-FCFD-4FD6-B343-67A9D1F1B55D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AA154-1EFB-4E71-8FE1-77BD89FE4E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418A-FCFD-4FD6-B343-67A9D1F1B55D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AA154-1EFB-4E71-8FE1-77BD89FE4E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4E418A-FCFD-4FD6-B343-67A9D1F1B55D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8AA154-1EFB-4E71-8FE1-77BD89FE4ECC}" type="slidenum">
              <a:rPr lang="es-MX" smtClean="0"/>
              <a:t>‹Nº›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34E418A-FCFD-4FD6-B343-67A9D1F1B55D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68AA154-1EFB-4E71-8FE1-77BD89FE4E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418A-FCFD-4FD6-B343-67A9D1F1B55D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AA154-1EFB-4E71-8FE1-77BD89FE4E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418A-FCFD-4FD6-B343-67A9D1F1B55D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AA154-1EFB-4E71-8FE1-77BD89FE4E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418A-FCFD-4FD6-B343-67A9D1F1B55D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AA154-1EFB-4E71-8FE1-77BD89FE4E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34E418A-FCFD-4FD6-B343-67A9D1F1B55D}" type="datetimeFigureOut">
              <a:rPr lang="es-MX" smtClean="0"/>
              <a:t>05/10/2012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68AA154-1EFB-4E71-8FE1-77BD89FE4ECC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1412776"/>
            <a:ext cx="8458200" cy="1470025"/>
          </a:xfrm>
        </p:spPr>
        <p:txBody>
          <a:bodyPr>
            <a:noAutofit/>
          </a:bodyPr>
          <a:lstStyle/>
          <a:p>
            <a:r>
              <a:rPr lang="es-MX" sz="2800" dirty="0" smtClean="0"/>
              <a:t>Si la transformación martensítica es inducida mediante una tensión deformativa, solo funcional en un estrecho rango de temperaturas ligeramente superiores a Af, entonces se generará un material Súper Elástico (M3)</a:t>
            </a:r>
            <a:endParaRPr lang="es-MX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996952"/>
            <a:ext cx="4001641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</TotalTime>
  <Words>34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Urbano</vt:lpstr>
      <vt:lpstr>Si la transformación martensítica es inducida mediante una tensión deformativa, solo funcional en un estrecho rango de temperaturas ligeramente superiores a Af, entonces se generará un material Súper Elástico (M3)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 la transformación martensítica es inducida mediante una tensión deformativa, solo funcional en un estrecho rango de temperaturas ligeramente superiores a Af, entonces se generará un material Súper Elástico (M3)</dc:title>
  <dc:creator>analina</dc:creator>
  <cp:lastModifiedBy>analina</cp:lastModifiedBy>
  <cp:revision>1</cp:revision>
  <dcterms:created xsi:type="dcterms:W3CDTF">2012-10-06T04:55:13Z</dcterms:created>
  <dcterms:modified xsi:type="dcterms:W3CDTF">2012-10-06T05:07:16Z</dcterms:modified>
</cp:coreProperties>
</file>