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4B4385-BBE9-4847-B49B-ECFB38B627EC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E86923-BE22-4503-B591-AD49704C04F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584776" cy="3937992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De las aleaciones metálicas dotadas con la propiedad de “Memoria de Forma” es la de Níquel-Titanio (NiTi), es versátil en cuanto a aplicaciones de ingeniería, sobresaliendo por su mayor ductilidad, una notable resistencia a la corrosión, mayor capacidad de recuperación de deformaciones o movimientos y sobre todo por su alta biocompatibilidad.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72816"/>
            <a:ext cx="7632848" cy="331236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Las demás aleaciones con memoria de forma, como los son las de Cu-Al-Ni, Fe-Mn-Si, Cu-Sn, Fe-Pt, Au-Cd, etc., todas ellas son mecánicamente más débiles y con límites de deformaciones recuperables mucho menores, no siendo biocompatibles.</a:t>
            </a:r>
          </a:p>
          <a:p>
            <a:pPr algn="just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420888"/>
            <a:ext cx="6552728" cy="2297416"/>
          </a:xfrm>
        </p:spPr>
        <p:txBody>
          <a:bodyPr/>
          <a:lstStyle/>
          <a:p>
            <a:pPr algn="ctr"/>
            <a:r>
              <a:rPr lang="es-MX" dirty="0" smtClean="0"/>
              <a:t>Las aleaciones de NiTi es sinónimo de “Nitinol” (Níquel Titanium Naval Ordinance Laboratories)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120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Aspecto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2012-10-06T03:13:57Z</dcterms:created>
  <dcterms:modified xsi:type="dcterms:W3CDTF">2012-10-06T03:38:49Z</dcterms:modified>
</cp:coreProperties>
</file>