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3B00DDD-CD42-4891-892F-09132DE06E8E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505A790-3C13-4218-A23D-6F6153C6D7C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4680520" cy="2736304"/>
          </a:xfrm>
        </p:spPr>
        <p:txBody>
          <a:bodyPr>
            <a:normAutofit/>
          </a:bodyPr>
          <a:lstStyle/>
          <a:p>
            <a:r>
              <a:rPr lang="es-MX" sz="5400" dirty="0" smtClean="0"/>
              <a:t>MATERIALES INTELIGENTES</a:t>
            </a:r>
            <a:endParaRPr lang="es-MX" sz="5400" dirty="0"/>
          </a:p>
        </p:txBody>
      </p:sp>
      <p:pic>
        <p:nvPicPr>
          <p:cNvPr id="60418" name="Picture 2" descr="http://photos1.blogger.com/blogger/7518/1399/400/Material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548680"/>
            <a:ext cx="3289548" cy="2979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708920"/>
            <a:ext cx="7787208" cy="1395600"/>
          </a:xfrm>
        </p:spPr>
        <p:txBody>
          <a:bodyPr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Capacidad cerebral de percibir, memorizar, actuar y reaccionar, pero también de pensar, aprender y resolver problemas.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2448272"/>
          </a:xfrm>
        </p:spPr>
        <p:txBody>
          <a:bodyPr/>
          <a:lstStyle/>
          <a:p>
            <a:pPr algn="ctr"/>
            <a:r>
              <a:rPr lang="es-MX" dirty="0" smtClean="0"/>
              <a:t>Las aplicaciones médicas en particular, de alguna manera dependen de </a:t>
            </a:r>
            <a:r>
              <a:rPr lang="es-MX" dirty="0" smtClean="0"/>
              <a:t>l</a:t>
            </a:r>
            <a:r>
              <a:rPr lang="es-MX" dirty="0" smtClean="0"/>
              <a:t>os tipos de “acción-reacción” del material.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</TotalTime>
  <Words>43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Urbano</vt:lpstr>
      <vt:lpstr>MATERIALES INTELIGENTES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MATERIALES INTELIGENTES</dc:title>
  <dc:creator>analina</dc:creator>
  <cp:lastModifiedBy>analina</cp:lastModifiedBy>
  <cp:revision>1</cp:revision>
  <dcterms:created xsi:type="dcterms:W3CDTF">2012-10-05T21:32:47Z</dcterms:created>
  <dcterms:modified xsi:type="dcterms:W3CDTF">2012-10-05T21:54:22Z</dcterms:modified>
</cp:coreProperties>
</file>