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17BB73-10F6-4D34-AEB4-83B1260B1BEE}" type="datetimeFigureOut">
              <a:rPr lang="es-MX" smtClean="0"/>
              <a:t>06/10/2012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2BBB8C-78C4-478F-9F29-BD6C4F50C8CC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854696" cy="2160240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El sentido de la transformación puede tener dos direcciones: </a:t>
            </a:r>
          </a:p>
          <a:p>
            <a:pPr marL="514350" indent="-514350" algn="just">
              <a:buAutoNum type="alphaLcPeriod"/>
            </a:pPr>
            <a:r>
              <a:rPr lang="es-MX" dirty="0" smtClean="0"/>
              <a:t>Ciclo de calentamiento desde martensítica a austenítica.</a:t>
            </a:r>
          </a:p>
          <a:p>
            <a:pPr marL="514350" indent="-514350" algn="just">
              <a:buAutoNum type="alphaLcPeriod"/>
            </a:pPr>
            <a:r>
              <a:rPr lang="es-MX" dirty="0" smtClean="0"/>
              <a:t>Ciclo de enfriamiento de austenítica a martensítica.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16832"/>
            <a:ext cx="4330824" cy="4407768"/>
          </a:xfrm>
        </p:spPr>
        <p:txBody>
          <a:bodyPr>
            <a:normAutofit/>
          </a:bodyPr>
          <a:lstStyle/>
          <a:p>
            <a:pPr algn="just"/>
            <a:r>
              <a:rPr lang="es-MX" sz="2400" dirty="0" smtClean="0"/>
              <a:t>La diferencia entre las temperaturas medias de transición correspondientes a cada uno de los ciclos se llama “Histéresis”, la cual puede tener una amplitud entre 10°C hasta 50 </a:t>
            </a:r>
            <a:r>
              <a:rPr lang="es-MX" sz="2400" dirty="0" smtClean="0"/>
              <a:t>°</a:t>
            </a:r>
            <a:r>
              <a:rPr lang="es-MX" sz="2400" dirty="0" smtClean="0"/>
              <a:t>C, o más, dependiendo de cómo haya sido procesado el material durante su manufactura.</a:t>
            </a:r>
            <a:endParaRPr lang="es-MX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060848"/>
            <a:ext cx="3893815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196752"/>
            <a:ext cx="7488832" cy="237626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MX" dirty="0" smtClean="0"/>
              <a:t>Solo existe una sola orientación cristalográfica posible para la forma austenítica, en cambio para la martensítica existen 24 planos conformacionalmente equivalentes, llamados “Variantes”.</a:t>
            </a:r>
          </a:p>
          <a:p>
            <a:pPr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El mecanismo mediante el cual cada una de las variantes es acomodada se denomina “twinning” (conformación gemela).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789040"/>
            <a:ext cx="66960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MX" dirty="0" smtClean="0"/>
              <a:t>	Los aspectos que rodean el fenómeno de la Memoria de Forma, en el caso particular de las aleaciones metálicas esta puede ser definida como:</a:t>
            </a:r>
          </a:p>
          <a:p>
            <a:pPr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Grupo de materiales inusuales que (habiendo sido deformados) poseen la habilidad de regresar a su forma original cuando:</a:t>
            </a:r>
          </a:p>
          <a:p>
            <a:pPr algn="just"/>
            <a:endParaRPr lang="es-MX" dirty="0" smtClean="0"/>
          </a:p>
          <a:p>
            <a:pPr algn="just">
              <a:buNone/>
            </a:pPr>
            <a:r>
              <a:rPr lang="es-MX" dirty="0" smtClean="0"/>
              <a:t>	a. Son calentados por encima de una determinada  temperatura crítica, o</a:t>
            </a:r>
          </a:p>
          <a:p>
            <a:pPr algn="just">
              <a:buNone/>
            </a:pPr>
            <a:endParaRPr lang="es-MX" dirty="0" smtClean="0"/>
          </a:p>
          <a:p>
            <a:pPr algn="just">
              <a:buNone/>
            </a:pPr>
            <a:r>
              <a:rPr lang="es-MX" dirty="0" smtClean="0"/>
              <a:t>	b. Es removida la fuerza o tensión responsable de la deformación previamente impuesta.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122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Diapositiva 1</vt:lpstr>
      <vt:lpstr>Diapositiva 2</vt:lpstr>
      <vt:lpstr>Diapositiva 3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analina</dc:creator>
  <cp:lastModifiedBy>analina</cp:lastModifiedBy>
  <cp:revision>1</cp:revision>
  <dcterms:created xsi:type="dcterms:W3CDTF">2012-10-06T05:14:41Z</dcterms:created>
  <dcterms:modified xsi:type="dcterms:W3CDTF">2012-10-06T05:33:14Z</dcterms:modified>
</cp:coreProperties>
</file>