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6C31A2-EEB2-4362-A98A-670B3036009B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6B1987-E653-4DDD-A00B-FA3F80CE603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6C31A2-EEB2-4362-A98A-670B3036009B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6B1987-E653-4DDD-A00B-FA3F80CE603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6C31A2-EEB2-4362-A98A-670B3036009B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6B1987-E653-4DDD-A00B-FA3F80CE603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6C31A2-EEB2-4362-A98A-670B3036009B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6B1987-E653-4DDD-A00B-FA3F80CE603A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6C31A2-EEB2-4362-A98A-670B3036009B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6B1987-E653-4DDD-A00B-FA3F80CE603A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6C31A2-EEB2-4362-A98A-670B3036009B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6B1987-E653-4DDD-A00B-FA3F80CE603A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6C31A2-EEB2-4362-A98A-670B3036009B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6B1987-E653-4DDD-A00B-FA3F80CE603A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6C31A2-EEB2-4362-A98A-670B3036009B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6B1987-E653-4DDD-A00B-FA3F80CE603A}" type="slidenum">
              <a:rPr lang="es-MX" smtClean="0"/>
              <a:t>‹Nº›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6C31A2-EEB2-4362-A98A-670B3036009B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6B1987-E653-4DDD-A00B-FA3F80CE603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16C31A2-EEB2-4362-A98A-670B3036009B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6B1987-E653-4DDD-A00B-FA3F80CE603A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16C31A2-EEB2-4362-A98A-670B3036009B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6B1987-E653-4DDD-A00B-FA3F80CE603A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16C31A2-EEB2-4362-A98A-670B3036009B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B6B1987-E653-4DDD-A00B-FA3F80CE603A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1196752"/>
            <a:ext cx="4320480" cy="3816424"/>
          </a:xfrm>
        </p:spPr>
        <p:txBody>
          <a:bodyPr>
            <a:normAutofit fontScale="47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s-MX" sz="3600" dirty="0" smtClean="0">
                <a:solidFill>
                  <a:schemeClr val="tx1"/>
                </a:solidFill>
              </a:rPr>
              <a:t>Cuando el material se encuentra en su forma martensítica (de baja temperatura), es blando y dúctil, siendo deformado con gran facilidad.</a:t>
            </a:r>
          </a:p>
          <a:p>
            <a:pPr algn="just">
              <a:buFont typeface="Wingdings" pitchFamily="2" charset="2"/>
              <a:buChar char="Ø"/>
            </a:pPr>
            <a:endParaRPr lang="es-MX" sz="3600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s-MX" sz="3600" dirty="0" smtClean="0">
                <a:solidFill>
                  <a:schemeClr val="tx1"/>
                </a:solidFill>
              </a:rPr>
              <a:t>Si la martensítica se genera mediante el enfriamiento de una muestra en su estado austenítico, obtenida por vía térmica exclusivamente, la deformación o configuración que se le imponga será de tipo plástico y se conservará como tal hasta que dicha muestra sea calentada por encima de su temperatura de transformación, recuperando su forma original. </a:t>
            </a:r>
            <a:endParaRPr lang="es-MX" sz="3600" dirty="0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124744"/>
            <a:ext cx="3567683" cy="3546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Orig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61</TotalTime>
  <Words>83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Diapositiva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analina</dc:creator>
  <cp:lastModifiedBy>analina</cp:lastModifiedBy>
  <cp:revision>1</cp:revision>
  <dcterms:created xsi:type="dcterms:W3CDTF">2012-10-06T04:05:36Z</dcterms:created>
  <dcterms:modified xsi:type="dcterms:W3CDTF">2012-10-06T05:06:56Z</dcterms:modified>
</cp:coreProperties>
</file>