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9678C-3E93-4F8E-AA76-04CCE55EF05D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2C27A-A07B-4175-A3EE-5EBE8377FC1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2C27A-A07B-4175-A3EE-5EBE8377FC1D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63729FF-EAEB-40EA-BFFC-48ACB343ED4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2FE67B-63B9-48E3-AB72-046DA9499F4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916832"/>
            <a:ext cx="7560840" cy="223224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dirty="0" smtClean="0"/>
              <a:t>A diferencia de la martensítica térmicamente inducida, una aleación superelástica cambia de forma mediante la simple aplicación de una fuerza o tensión deformante, regresando a su figura original en el momento que tal fuerza es removida.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386480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Las propiedades mecánicas de la aleación NiTi varia de manera drástica a lo ancho de la banda de transformación térmica.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916832"/>
            <a:ext cx="417646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484784"/>
            <a:ext cx="3960440" cy="35283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MX" dirty="0" smtClean="0"/>
              <a:t>Ejemplo: Características mecánicas para tres tipos de materiales (austenítico, martensítica termoelástica y martensítica inducida por tensión-superelástica) las cuales corresponden a alguna temperatura cualquiera de trabajo, comprendida entre los limites de temperaturas propias para cada uno de ellos.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340768"/>
            <a:ext cx="36004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104</Words>
  <Application>Microsoft Office PowerPoint</Application>
  <PresentationFormat>Presentación en pantalla (4:3)</PresentationFormat>
  <Paragraphs>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Aspecto</vt:lpstr>
      <vt:lpstr>Diapositiva 1</vt:lpstr>
      <vt:lpstr>Diapositiva 2</vt:lpstr>
      <vt:lpstr>Diapositiva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analina</dc:creator>
  <cp:lastModifiedBy>analina</cp:lastModifiedBy>
  <cp:revision>1</cp:revision>
  <dcterms:created xsi:type="dcterms:W3CDTF">2012-10-06T05:40:00Z</dcterms:created>
  <dcterms:modified xsi:type="dcterms:W3CDTF">2012-10-06T06:08:56Z</dcterms:modified>
</cp:coreProperties>
</file>