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FB3189B-4896-4A60-9177-5743F15F3030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F66E1F-5EB9-4F3D-B5C8-76C13498D152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6400800" cy="1752600"/>
          </a:xfrm>
        </p:spPr>
        <p:txBody>
          <a:bodyPr>
            <a:noAutofit/>
          </a:bodyPr>
          <a:lstStyle/>
          <a:p>
            <a:r>
              <a:rPr lang="es-MX" dirty="0" smtClean="0"/>
              <a:t>El sistema controlado por difusión se da </a:t>
            </a:r>
            <a:r>
              <a:rPr lang="es-MX" dirty="0"/>
              <a:t>directamente a través de la estructura molecular del polímero </a:t>
            </a:r>
            <a:r>
              <a:rPr lang="es-MX" dirty="0" smtClean="0"/>
              <a:t>o a </a:t>
            </a:r>
            <a:r>
              <a:rPr lang="es-MX" dirty="0"/>
              <a:t>través de macro o microporos. Sin embargo, el caso más frecuente es una </a:t>
            </a:r>
            <a:r>
              <a:rPr lang="es-MX" dirty="0" smtClean="0"/>
              <a:t>combinación de </a:t>
            </a:r>
            <a:r>
              <a:rPr lang="es-MX" dirty="0"/>
              <a:t>ambos mecanismos.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38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Vértice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analina</dc:creator>
  <cp:lastModifiedBy>analina</cp:lastModifiedBy>
  <cp:revision>1</cp:revision>
  <dcterms:created xsi:type="dcterms:W3CDTF">2012-09-21T01:45:53Z</dcterms:created>
  <dcterms:modified xsi:type="dcterms:W3CDTF">2012-09-21T01:48:15Z</dcterms:modified>
</cp:coreProperties>
</file>