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BB86A8-9013-4F8C-A56F-F91FD0217035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F5D8D4-ECC2-40B6-885C-9402FA78D6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91680" y="692696"/>
            <a:ext cx="7200800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MATERIALES </a:t>
            </a:r>
            <a:r>
              <a:rPr lang="es-MX" sz="2800" dirty="0" smtClean="0"/>
              <a:t>TERMOPLÁSTICOS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76056" y="1916832"/>
            <a:ext cx="3528392" cy="445809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b="0" dirty="0" smtClean="0"/>
              <a:t>M</a:t>
            </a:r>
            <a:r>
              <a:rPr lang="es-MX" b="0" dirty="0" smtClean="0"/>
              <a:t>ateriales </a:t>
            </a:r>
            <a:r>
              <a:rPr lang="es-MX" b="0" dirty="0" smtClean="0"/>
              <a:t>que están formados </a:t>
            </a:r>
            <a:r>
              <a:rPr lang="es-MX" b="0" dirty="0" smtClean="0"/>
              <a:t>por polímeros</a:t>
            </a:r>
            <a:r>
              <a:rPr lang="es-MX" b="0" dirty="0" smtClean="0"/>
              <a:t> que se encuentran unidos mediante fuerzas intermoleculares o fuerzas de Van der waals, formando estructuras lineales o ramificadas</a:t>
            </a:r>
            <a:r>
              <a:rPr lang="es-MX" b="0" dirty="0" smtClean="0"/>
              <a:t>.</a:t>
            </a:r>
          </a:p>
          <a:p>
            <a:pPr algn="just"/>
            <a:endParaRPr lang="es-MX" b="0" dirty="0" smtClean="0"/>
          </a:p>
          <a:p>
            <a:pPr algn="just"/>
            <a:r>
              <a:rPr lang="es-MX" b="0" dirty="0" smtClean="0"/>
              <a:t>C</a:t>
            </a:r>
            <a:r>
              <a:rPr lang="es-MX" b="0" dirty="0" smtClean="0"/>
              <a:t>uanto </a:t>
            </a:r>
            <a:r>
              <a:rPr lang="es-MX" b="0" dirty="0" smtClean="0"/>
              <a:t>mayor sea el grado de mezclado de las cuerdas mayor será el esfuerzo que </a:t>
            </a:r>
            <a:r>
              <a:rPr lang="es-MX" b="0" dirty="0" smtClean="0"/>
              <a:t>se tendrá </a:t>
            </a:r>
            <a:r>
              <a:rPr lang="es-MX" b="0" dirty="0" smtClean="0"/>
              <a:t>que realizar para separar las cuerdas unas de otras, dado a que el rozamiento que se produce entre cada una de las cuerdas ofrece resistencia </a:t>
            </a:r>
            <a:r>
              <a:rPr lang="es-MX" b="0" dirty="0" smtClean="0"/>
              <a:t>al separarlas.</a:t>
            </a:r>
            <a:endParaRPr lang="es-MX" b="0" dirty="0" smtClean="0"/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060848"/>
            <a:ext cx="288032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MATERIALES TERMOPLÁSTICOS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MATERIALES TERMOPLÁSTICOS</dc:title>
  <dc:creator>analina</dc:creator>
  <cp:lastModifiedBy>analina</cp:lastModifiedBy>
  <cp:revision>1</cp:revision>
  <dcterms:created xsi:type="dcterms:W3CDTF">2012-06-05T05:35:03Z</dcterms:created>
  <dcterms:modified xsi:type="dcterms:W3CDTF">2012-06-05T05:50:18Z</dcterms:modified>
</cp:coreProperties>
</file>