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5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5FD32325-A016-47F6-9FA2-F0D80495280A}" type="datetimeFigureOut">
              <a:rPr lang="es-MX" smtClean="0"/>
              <a:t>05/06/2012</a:t>
            </a:fld>
            <a:endParaRPr lang="es-MX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s-MX"/>
          </a:p>
        </p:txBody>
      </p:sp>
      <p:sp>
        <p:nvSpPr>
          <p:cNvPr id="10" name="9 Rectángulo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13 Rectángulo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18 Rectángulo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Conector recto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19 Conector recto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Conector recto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21 Conector recto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26 Rectángulo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Elipse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Elipse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23 Elipse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Elipse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24 Elipse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9D8F4570-9513-46D5-9657-B848CF0846A7}" type="slidenum">
              <a:rPr lang="es-MX" smtClean="0"/>
              <a:t>‹Nº›</a:t>
            </a:fld>
            <a:endParaRPr lang="es-MX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32325-A016-47F6-9FA2-F0D80495280A}" type="datetimeFigureOut">
              <a:rPr lang="es-MX" smtClean="0"/>
              <a:t>05/06/2012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8F4570-9513-46D5-9657-B848CF0846A7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32325-A016-47F6-9FA2-F0D80495280A}" type="datetimeFigureOut">
              <a:rPr lang="es-MX" smtClean="0"/>
              <a:t>05/06/2012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8F4570-9513-46D5-9657-B848CF0846A7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FD32325-A016-47F6-9FA2-F0D80495280A}" type="datetimeFigureOut">
              <a:rPr lang="es-MX" smtClean="0"/>
              <a:t>05/06/2012</a:t>
            </a:fld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9D8F4570-9513-46D5-9657-B848CF0846A7}" type="slidenum">
              <a:rPr lang="es-MX" smtClean="0"/>
              <a:t>‹Nº›</a:t>
            </a:fld>
            <a:endParaRPr lang="es-MX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5FD32325-A016-47F6-9FA2-F0D80495280A}" type="datetimeFigureOut">
              <a:rPr lang="es-MX" smtClean="0"/>
              <a:t>05/06/2012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s-MX"/>
          </a:p>
        </p:txBody>
      </p:sp>
      <p:sp>
        <p:nvSpPr>
          <p:cNvPr id="9" name="8 Rectángulo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Conector recto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Conector recto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Conector recto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16 Conector recto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Rectángulo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18 Elipse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19 Elipse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Elipse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21 Elipse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Elipse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Conector recto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9D8F4570-9513-46D5-9657-B848CF0846A7}" type="slidenum">
              <a:rPr lang="es-MX" smtClean="0"/>
              <a:t>‹Nº›</a:t>
            </a:fld>
            <a:endParaRPr lang="es-MX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32325-A016-47F6-9FA2-F0D80495280A}" type="datetimeFigureOut">
              <a:rPr lang="es-MX" smtClean="0"/>
              <a:t>05/06/2012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8F4570-9513-46D5-9657-B848CF0846A7}" type="slidenum">
              <a:rPr lang="es-MX" smtClean="0"/>
              <a:t>‹Nº›</a:t>
            </a:fld>
            <a:endParaRPr lang="es-MX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32325-A016-47F6-9FA2-F0D80495280A}" type="datetimeFigureOut">
              <a:rPr lang="es-MX" smtClean="0"/>
              <a:t>05/06/2012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8F4570-9513-46D5-9657-B848CF0846A7}" type="slidenum">
              <a:rPr lang="es-MX" smtClean="0"/>
              <a:t>‹Nº›</a:t>
            </a:fld>
            <a:endParaRPr lang="es-MX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2" name="11 Marcador de texto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4" name="13 Marcador de texto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6" name="5 Marcador de fecha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FD32325-A016-47F6-9FA2-F0D80495280A}" type="datetimeFigureOut">
              <a:rPr lang="es-MX" smtClean="0"/>
              <a:t>05/06/2012</a:t>
            </a:fld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9D8F4570-9513-46D5-9657-B848CF0846A7}" type="slidenum">
              <a:rPr lang="es-MX" smtClean="0"/>
              <a:t>‹Nº›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32325-A016-47F6-9FA2-F0D80495280A}" type="datetimeFigureOut">
              <a:rPr lang="es-MX" smtClean="0"/>
              <a:t>05/06/2012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8F4570-9513-46D5-9657-B848CF0846A7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17 Marcador de contenido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FD32325-A016-47F6-9FA2-F0D80495280A}" type="datetimeFigureOut">
              <a:rPr lang="es-MX" smtClean="0"/>
              <a:t>05/06/2012</a:t>
            </a:fld>
            <a:endParaRPr lang="es-MX"/>
          </a:p>
        </p:txBody>
      </p:sp>
      <p:sp>
        <p:nvSpPr>
          <p:cNvPr id="22" name="21 Marcador de número de diapositiva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9D8F4570-9513-46D5-9657-B848CF0846A7}" type="slidenum">
              <a:rPr lang="es-MX" smtClean="0"/>
              <a:t>‹Nº›</a:t>
            </a:fld>
            <a:endParaRPr lang="es-MX"/>
          </a:p>
        </p:txBody>
      </p:sp>
      <p:sp>
        <p:nvSpPr>
          <p:cNvPr id="23" name="22 Marcador de pie de página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s-MX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12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0" name="9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10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18 Conector recto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19 Conector recto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16 Marcador de fecha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FD32325-A016-47F6-9FA2-F0D80495280A}" type="datetimeFigureOut">
              <a:rPr lang="es-MX" smtClean="0"/>
              <a:t>05/06/2012</a:t>
            </a:fld>
            <a:endParaRPr lang="es-MX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9D8F4570-9513-46D5-9657-B848CF0846A7}" type="slidenum">
              <a:rPr lang="es-MX" smtClean="0"/>
              <a:t>‹Nº›</a:t>
            </a:fld>
            <a:endParaRPr lang="es-MX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FD32325-A016-47F6-9FA2-F0D80495280A}" type="datetimeFigureOut">
              <a:rPr lang="es-MX" smtClean="0"/>
              <a:t>05/06/2012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s-MX"/>
          </a:p>
        </p:txBody>
      </p:sp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9D8F4570-9513-46D5-9657-B848CF0846A7}" type="slidenum">
              <a:rPr lang="es-MX" smtClean="0"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2123728" y="776289"/>
            <a:ext cx="6479728" cy="564479"/>
          </a:xfrm>
        </p:spPr>
        <p:txBody>
          <a:bodyPr>
            <a:normAutofit fontScale="90000"/>
          </a:bodyPr>
          <a:lstStyle/>
          <a:p>
            <a:pPr algn="ctr"/>
            <a:r>
              <a:rPr lang="es-MX" dirty="0" smtClean="0"/>
              <a:t>MATERIALES TERMOESTABLES</a:t>
            </a:r>
            <a:endParaRPr lang="es-MX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4499992" y="2204864"/>
            <a:ext cx="4248472" cy="4131048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es-MX" b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</a:t>
            </a:r>
            <a:r>
              <a:rPr lang="es-MX" b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ateriales </a:t>
            </a:r>
            <a:r>
              <a:rPr lang="es-MX" b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que están formados </a:t>
            </a:r>
            <a:r>
              <a:rPr lang="es-MX" b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por polímeros</a:t>
            </a:r>
            <a:r>
              <a:rPr lang="es-MX" b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 unidos mediante enlaces químicos, adquiriendo una estructura polimérica altamente reticulada</a:t>
            </a:r>
            <a:r>
              <a:rPr lang="es-MX" b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algn="just"/>
            <a:endParaRPr lang="es-MX" b="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MX" b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La estructura altamente reticulada o unida mediante enlaces químicos que poseen los materiales termoestables, es la responsable directa de las altas resistencias mecánicas y físicas (esfuerzos o cargas, </a:t>
            </a:r>
            <a:r>
              <a:rPr lang="es-MX" b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temperatura, etc.) </a:t>
            </a:r>
            <a:r>
              <a:rPr lang="es-MX" b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que presentan dichos materiales comparados con los materiales termoplásticos o elastómeros</a:t>
            </a:r>
            <a:r>
              <a:rPr lang="es-MX" b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algn="just"/>
            <a:endParaRPr lang="es-MX" b="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MX" b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Por </a:t>
            </a:r>
            <a:r>
              <a:rPr lang="es-MX" b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el contrario </a:t>
            </a:r>
            <a:r>
              <a:rPr lang="es-MX" b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es </a:t>
            </a:r>
            <a:r>
              <a:rPr lang="es-MX" b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estructura por ser altamente </a:t>
            </a:r>
            <a:r>
              <a:rPr lang="es-MX" b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reticulada </a:t>
            </a:r>
            <a:r>
              <a:rPr lang="es-MX" b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aporta </a:t>
            </a:r>
            <a:r>
              <a:rPr lang="es-MX" b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una pobre elasticidad a dichos materiales, </a:t>
            </a:r>
            <a:r>
              <a:rPr lang="es-MX" b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proporcionándoles  </a:t>
            </a:r>
            <a:r>
              <a:rPr lang="es-MX" b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fragilidad.</a:t>
            </a:r>
          </a:p>
          <a:p>
            <a:pPr algn="l"/>
            <a:endParaRPr lang="es-MX" b="1" dirty="0">
              <a:solidFill>
                <a:schemeClr val="tx1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63688" y="1772816"/>
            <a:ext cx="2664296" cy="2039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irador">
  <a:themeElements>
    <a:clrScheme name="Técnico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Mirador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Mirador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27</TotalTime>
  <Words>8</Words>
  <Application>Microsoft Office PowerPoint</Application>
  <PresentationFormat>Presentación en pantalla (4:3)</PresentationFormat>
  <Paragraphs>6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Mirador</vt:lpstr>
      <vt:lpstr>MATERIALES TERMOESTABLES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MATERIALES TERMOESTABLES</dc:title>
  <dc:creator>analina</dc:creator>
  <cp:lastModifiedBy>analina</cp:lastModifiedBy>
  <cp:revision>1</cp:revision>
  <dcterms:created xsi:type="dcterms:W3CDTF">2012-06-05T05:22:41Z</dcterms:created>
  <dcterms:modified xsi:type="dcterms:W3CDTF">2012-06-05T05:50:41Z</dcterms:modified>
</cp:coreProperties>
</file>