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7" Type="http://schemas.openxmlformats.org/officeDocument/2006/relationships/slide" Target="../slides/slide6.xml"/><Relationship Id="rId2" Type="http://schemas.openxmlformats.org/officeDocument/2006/relationships/slide" Target="../slides/slide2.xml"/><Relationship Id="rId1" Type="http://schemas.openxmlformats.org/officeDocument/2006/relationships/slide" Target="../slides/slide1.xml"/><Relationship Id="rId6" Type="http://schemas.openxmlformats.org/officeDocument/2006/relationships/slide" Target="../slides/slide7.xml"/><Relationship Id="rId5" Type="http://schemas.openxmlformats.org/officeDocument/2006/relationships/slide" Target="../slides/slide3.xml"/><Relationship Id="rId4" Type="http://schemas.openxmlformats.org/officeDocument/2006/relationships/slide" Target="../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6A184C-90B3-4058-B3ED-0F6CA2D95B7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35AA11-575B-4C72-AAA0-CBE8154900D1}">
      <dgm:prSet phldrT="[Text]"/>
      <dgm:spPr/>
      <dgm:t>
        <a:bodyPr/>
        <a:lstStyle/>
        <a:p>
          <a:r>
            <a:rPr lang="en-US" dirty="0" smtClean="0"/>
            <a:t>Type of fruits in </a:t>
          </a:r>
          <a:r>
            <a:rPr lang="en-US" dirty="0" err="1" smtClean="0"/>
            <a:t>singapore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61A652BE-D01D-4664-89FA-C1A46DC01009}" type="parTrans" cxnId="{E3111A14-FCF9-4975-93DB-C18AC16D7AC9}">
      <dgm:prSet/>
      <dgm:spPr/>
      <dgm:t>
        <a:bodyPr/>
        <a:lstStyle/>
        <a:p>
          <a:endParaRPr lang="en-US"/>
        </a:p>
      </dgm:t>
    </dgm:pt>
    <dgm:pt modelId="{3738F574-1CCD-46F3-B4FA-9B69E050E003}" type="sibTrans" cxnId="{E3111A14-FCF9-4975-93DB-C18AC16D7AC9}">
      <dgm:prSet/>
      <dgm:spPr/>
      <dgm:t>
        <a:bodyPr/>
        <a:lstStyle/>
        <a:p>
          <a:endParaRPr lang="en-US"/>
        </a:p>
      </dgm:t>
    </dgm:pt>
    <dgm:pt modelId="{8BADFDAF-934B-49F4-BB22-D60574340144}">
      <dgm:prSet phldrT="[Text]"/>
      <dgm:spPr/>
      <dgm:t>
        <a:bodyPr/>
        <a:lstStyle/>
        <a:p>
          <a:r>
            <a:rPr lang="en-US" dirty="0" smtClean="0"/>
            <a:t>Hard Skin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26FC6188-686B-472C-B360-FA5F333A9EA6}" type="parTrans" cxnId="{C8954CAD-2529-4257-8B9E-AEC525959D37}">
      <dgm:prSet/>
      <dgm:spPr/>
      <dgm:t>
        <a:bodyPr/>
        <a:lstStyle/>
        <a:p>
          <a:endParaRPr lang="en-US"/>
        </a:p>
      </dgm:t>
    </dgm:pt>
    <dgm:pt modelId="{A5CB596B-9C8E-48FC-8925-6C1257C160D6}" type="sibTrans" cxnId="{C8954CAD-2529-4257-8B9E-AEC525959D37}">
      <dgm:prSet/>
      <dgm:spPr/>
      <dgm:t>
        <a:bodyPr/>
        <a:lstStyle/>
        <a:p>
          <a:endParaRPr lang="en-US"/>
        </a:p>
      </dgm:t>
    </dgm:pt>
    <dgm:pt modelId="{63B7B572-C993-4C1B-8D0E-198161524A13}">
      <dgm:prSet phldrT="[Text]"/>
      <dgm:spPr/>
      <dgm:t>
        <a:bodyPr/>
        <a:lstStyle/>
        <a:p>
          <a:r>
            <a:rPr lang="en-US" dirty="0" smtClean="0"/>
            <a:t>Soft Skin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3317FCB0-3D68-4B53-A99A-89DB856E9693}" type="parTrans" cxnId="{4AA62131-B284-4E1C-9619-26EC6D65B6D1}">
      <dgm:prSet/>
      <dgm:spPr/>
      <dgm:t>
        <a:bodyPr/>
        <a:lstStyle/>
        <a:p>
          <a:endParaRPr lang="en-US"/>
        </a:p>
      </dgm:t>
    </dgm:pt>
    <dgm:pt modelId="{A1705C95-DE26-470F-9E1C-1A0CB841179F}" type="sibTrans" cxnId="{4AA62131-B284-4E1C-9619-26EC6D65B6D1}">
      <dgm:prSet/>
      <dgm:spPr/>
      <dgm:t>
        <a:bodyPr/>
        <a:lstStyle/>
        <a:p>
          <a:endParaRPr lang="en-US"/>
        </a:p>
      </dgm:t>
    </dgm:pt>
    <dgm:pt modelId="{3349CCE0-D1E6-4CCC-8BD4-EA7320E174BF}" type="asst">
      <dgm:prSet/>
      <dgm:spPr/>
      <dgm:t>
        <a:bodyPr/>
        <a:lstStyle/>
        <a:p>
          <a:r>
            <a:rPr lang="en-US" dirty="0" err="1" smtClean="0"/>
            <a:t>Mangosteen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BCCEBADB-CF87-4AA8-9758-C9ECDC1257BF}" type="parTrans" cxnId="{71347434-9322-4D7F-88AD-F62CD9CE4EC2}">
      <dgm:prSet/>
      <dgm:spPr/>
      <dgm:t>
        <a:bodyPr/>
        <a:lstStyle/>
        <a:p>
          <a:endParaRPr lang="en-US"/>
        </a:p>
      </dgm:t>
    </dgm:pt>
    <dgm:pt modelId="{3341862E-2399-416A-80D8-69E460FA508E}" type="sibTrans" cxnId="{71347434-9322-4D7F-88AD-F62CD9CE4EC2}">
      <dgm:prSet/>
      <dgm:spPr/>
      <dgm:t>
        <a:bodyPr/>
        <a:lstStyle/>
        <a:p>
          <a:endParaRPr lang="en-US"/>
        </a:p>
      </dgm:t>
    </dgm:pt>
    <dgm:pt modelId="{57C643D6-9416-4B96-969F-CE228A6E6BB7}" type="asst">
      <dgm:prSet/>
      <dgm:spPr/>
      <dgm:t>
        <a:bodyPr/>
        <a:lstStyle/>
        <a:p>
          <a:r>
            <a:rPr lang="en-US" dirty="0" smtClean="0"/>
            <a:t>Durians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98D8790D-6B24-4C51-8764-472176764E64}" type="parTrans" cxnId="{52186B58-D2BB-4CBA-9FA8-45D6F719C4FC}">
      <dgm:prSet/>
      <dgm:spPr/>
      <dgm:t>
        <a:bodyPr/>
        <a:lstStyle/>
        <a:p>
          <a:endParaRPr lang="en-US"/>
        </a:p>
      </dgm:t>
    </dgm:pt>
    <dgm:pt modelId="{9C3DE419-C5E4-42FC-B275-25AB400D0D28}" type="sibTrans" cxnId="{52186B58-D2BB-4CBA-9FA8-45D6F719C4FC}">
      <dgm:prSet/>
      <dgm:spPr/>
      <dgm:t>
        <a:bodyPr/>
        <a:lstStyle/>
        <a:p>
          <a:endParaRPr lang="en-US"/>
        </a:p>
      </dgm:t>
    </dgm:pt>
    <dgm:pt modelId="{05A74C97-0B5B-4B99-A672-21352AE96117}" type="asst">
      <dgm:prSet/>
      <dgm:spPr/>
      <dgm:t>
        <a:bodyPr/>
        <a:lstStyle/>
        <a:p>
          <a:r>
            <a:rPr lang="en-US" dirty="0" smtClean="0"/>
            <a:t>Mango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2D2C8FF6-A287-40E1-820B-0BC942CBE2D7}" type="parTrans" cxnId="{57F6DA48-C9C6-41B8-92B6-609C2EAC0000}">
      <dgm:prSet/>
      <dgm:spPr/>
      <dgm:t>
        <a:bodyPr/>
        <a:lstStyle/>
        <a:p>
          <a:endParaRPr lang="en-US"/>
        </a:p>
      </dgm:t>
    </dgm:pt>
    <dgm:pt modelId="{6ECD3309-B8B1-4477-AB87-035F14CBCFC8}" type="sibTrans" cxnId="{57F6DA48-C9C6-41B8-92B6-609C2EAC0000}">
      <dgm:prSet/>
      <dgm:spPr/>
      <dgm:t>
        <a:bodyPr/>
        <a:lstStyle/>
        <a:p>
          <a:endParaRPr lang="en-US"/>
        </a:p>
      </dgm:t>
    </dgm:pt>
    <dgm:pt modelId="{72F7506D-98AB-4EEE-8A19-2A948B6138D0}" type="asst">
      <dgm:prSet/>
      <dgm:spPr/>
      <dgm:t>
        <a:bodyPr/>
        <a:lstStyle/>
        <a:p>
          <a:r>
            <a:rPr lang="en-US" dirty="0" smtClean="0"/>
            <a:t>Papaya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728C2F9B-9F90-4BAB-A246-11BE33C43F06}" type="parTrans" cxnId="{BBF13936-29DB-431F-9DC8-004BDCD63FA4}">
      <dgm:prSet/>
      <dgm:spPr/>
      <dgm:t>
        <a:bodyPr/>
        <a:lstStyle/>
        <a:p>
          <a:endParaRPr lang="en-US"/>
        </a:p>
      </dgm:t>
    </dgm:pt>
    <dgm:pt modelId="{ECE8D87A-4EA2-4121-A84D-0D5C7096BD10}" type="sibTrans" cxnId="{BBF13936-29DB-431F-9DC8-004BDCD63FA4}">
      <dgm:prSet/>
      <dgm:spPr/>
      <dgm:t>
        <a:bodyPr/>
        <a:lstStyle/>
        <a:p>
          <a:endParaRPr lang="en-US"/>
        </a:p>
      </dgm:t>
    </dgm:pt>
    <dgm:pt modelId="{D7FF4928-2377-495B-93D1-AF2059A5CD8D}" type="pres">
      <dgm:prSet presAssocID="{516A184C-90B3-4058-B3ED-0F6CA2D95B74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5871122-DF3E-41E0-87C7-7B0CBD8CEC70}" type="pres">
      <dgm:prSet presAssocID="{4F35AA11-575B-4C72-AAA0-CBE8154900D1}" presName="hierRoot1" presStyleCnt="0">
        <dgm:presLayoutVars>
          <dgm:hierBranch val="r"/>
        </dgm:presLayoutVars>
      </dgm:prSet>
      <dgm:spPr/>
    </dgm:pt>
    <dgm:pt modelId="{DC27FC87-DFF4-4ACB-A698-97093AE5F443}" type="pres">
      <dgm:prSet presAssocID="{4F35AA11-575B-4C72-AAA0-CBE8154900D1}" presName="rootComposite1" presStyleCnt="0"/>
      <dgm:spPr/>
    </dgm:pt>
    <dgm:pt modelId="{B1DB6653-4425-4C07-97C1-EB82F0CE10F3}" type="pres">
      <dgm:prSet presAssocID="{4F35AA11-575B-4C72-AAA0-CBE8154900D1}" presName="rootText1" presStyleLbl="node0" presStyleIdx="0" presStyleCnt="1" custScaleX="2460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AD398A-B3A8-4331-A5D7-77363A3B518A}" type="pres">
      <dgm:prSet presAssocID="{4F35AA11-575B-4C72-AAA0-CBE8154900D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A3D8C4F-4332-48B6-A9C6-242D132505A6}" type="pres">
      <dgm:prSet presAssocID="{4F35AA11-575B-4C72-AAA0-CBE8154900D1}" presName="hierChild2" presStyleCnt="0"/>
      <dgm:spPr/>
    </dgm:pt>
    <dgm:pt modelId="{7F4CD740-4BE0-43F3-9944-6A6B0F160233}" type="pres">
      <dgm:prSet presAssocID="{26FC6188-686B-472C-B360-FA5F333A9EA6}" presName="Name50" presStyleLbl="parChTrans1D2" presStyleIdx="0" presStyleCnt="2"/>
      <dgm:spPr/>
      <dgm:t>
        <a:bodyPr/>
        <a:lstStyle/>
        <a:p>
          <a:endParaRPr lang="en-US"/>
        </a:p>
      </dgm:t>
    </dgm:pt>
    <dgm:pt modelId="{0BFA9DE9-FB37-4420-A9F2-BE98DFF121B1}" type="pres">
      <dgm:prSet presAssocID="{8BADFDAF-934B-49F4-BB22-D60574340144}" presName="hierRoot2" presStyleCnt="0">
        <dgm:presLayoutVars>
          <dgm:hierBranch val="init"/>
        </dgm:presLayoutVars>
      </dgm:prSet>
      <dgm:spPr/>
    </dgm:pt>
    <dgm:pt modelId="{7F987BEE-2B8E-425F-9F25-76BCCF3575CA}" type="pres">
      <dgm:prSet presAssocID="{8BADFDAF-934B-49F4-BB22-D60574340144}" presName="rootComposite" presStyleCnt="0"/>
      <dgm:spPr/>
    </dgm:pt>
    <dgm:pt modelId="{C728263D-FEDC-48DD-95E8-8C89B76A330B}" type="pres">
      <dgm:prSet presAssocID="{8BADFDAF-934B-49F4-BB22-D60574340144}" presName="rootText" presStyleLbl="node2" presStyleIdx="0" presStyleCnt="2" custScaleX="1711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8E50AC-B270-4639-8347-C1DE748FB78A}" type="pres">
      <dgm:prSet presAssocID="{8BADFDAF-934B-49F4-BB22-D60574340144}" presName="rootConnector" presStyleLbl="node2" presStyleIdx="0" presStyleCnt="2"/>
      <dgm:spPr/>
      <dgm:t>
        <a:bodyPr/>
        <a:lstStyle/>
        <a:p>
          <a:endParaRPr lang="en-US"/>
        </a:p>
      </dgm:t>
    </dgm:pt>
    <dgm:pt modelId="{E6015EF2-230A-4A59-A10F-6EFEA7BBE7D9}" type="pres">
      <dgm:prSet presAssocID="{8BADFDAF-934B-49F4-BB22-D60574340144}" presName="hierChild4" presStyleCnt="0"/>
      <dgm:spPr/>
    </dgm:pt>
    <dgm:pt modelId="{A19FA9C2-3174-4DDB-A9F8-D91E6C28FE5D}" type="pres">
      <dgm:prSet presAssocID="{8BADFDAF-934B-49F4-BB22-D60574340144}" presName="hierChild5" presStyleCnt="0"/>
      <dgm:spPr/>
    </dgm:pt>
    <dgm:pt modelId="{C5FB4C3E-8701-4098-9A58-826515985CE9}" type="pres">
      <dgm:prSet presAssocID="{BCCEBADB-CF87-4AA8-9758-C9ECDC1257BF}" presName="Name111" presStyleLbl="parChTrans1D3" presStyleIdx="0" presStyleCnt="4"/>
      <dgm:spPr/>
      <dgm:t>
        <a:bodyPr/>
        <a:lstStyle/>
        <a:p>
          <a:endParaRPr lang="en-US"/>
        </a:p>
      </dgm:t>
    </dgm:pt>
    <dgm:pt modelId="{BFB4D711-CA8D-4FA8-9C00-A9D36AD255F7}" type="pres">
      <dgm:prSet presAssocID="{3349CCE0-D1E6-4CCC-8BD4-EA7320E174BF}" presName="hierRoot3" presStyleCnt="0">
        <dgm:presLayoutVars>
          <dgm:hierBranch val="init"/>
        </dgm:presLayoutVars>
      </dgm:prSet>
      <dgm:spPr/>
    </dgm:pt>
    <dgm:pt modelId="{0A74E3E5-42F8-4E9E-809D-C04EE3FF6A26}" type="pres">
      <dgm:prSet presAssocID="{3349CCE0-D1E6-4CCC-8BD4-EA7320E174BF}" presName="rootComposite3" presStyleCnt="0"/>
      <dgm:spPr/>
    </dgm:pt>
    <dgm:pt modelId="{48384B1C-3D8B-4D6E-A45B-29A4A93CA7B2}" type="pres">
      <dgm:prSet presAssocID="{3349CCE0-D1E6-4CCC-8BD4-EA7320E174BF}" presName="rootText3" presStyleLbl="asst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DF0D76-FC20-4630-A0F3-207ED90DD874}" type="pres">
      <dgm:prSet presAssocID="{3349CCE0-D1E6-4CCC-8BD4-EA7320E174BF}" presName="rootConnector3" presStyleLbl="asst2" presStyleIdx="0" presStyleCnt="4"/>
      <dgm:spPr/>
      <dgm:t>
        <a:bodyPr/>
        <a:lstStyle/>
        <a:p>
          <a:endParaRPr lang="en-US"/>
        </a:p>
      </dgm:t>
    </dgm:pt>
    <dgm:pt modelId="{3FD470B4-B1F7-49FD-A2A5-14AF46B2A544}" type="pres">
      <dgm:prSet presAssocID="{3349CCE0-D1E6-4CCC-8BD4-EA7320E174BF}" presName="hierChild6" presStyleCnt="0"/>
      <dgm:spPr/>
    </dgm:pt>
    <dgm:pt modelId="{DA83511A-8A92-46E1-9FF2-164A364E4678}" type="pres">
      <dgm:prSet presAssocID="{3349CCE0-D1E6-4CCC-8BD4-EA7320E174BF}" presName="hierChild7" presStyleCnt="0"/>
      <dgm:spPr/>
    </dgm:pt>
    <dgm:pt modelId="{B9BAB10B-B2C7-4659-8ACE-BF189A240ADB}" type="pres">
      <dgm:prSet presAssocID="{98D8790D-6B24-4C51-8764-472176764E64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B30158A0-0579-40A9-AD7D-A5D09E39B38A}" type="pres">
      <dgm:prSet presAssocID="{57C643D6-9416-4B96-969F-CE228A6E6BB7}" presName="hierRoot3" presStyleCnt="0">
        <dgm:presLayoutVars>
          <dgm:hierBranch val="init"/>
        </dgm:presLayoutVars>
      </dgm:prSet>
      <dgm:spPr/>
    </dgm:pt>
    <dgm:pt modelId="{20302DA3-BACB-45ED-9F65-2C82B94AF80F}" type="pres">
      <dgm:prSet presAssocID="{57C643D6-9416-4B96-969F-CE228A6E6BB7}" presName="rootComposite3" presStyleCnt="0"/>
      <dgm:spPr/>
    </dgm:pt>
    <dgm:pt modelId="{DE0E975F-17FC-4072-9F89-33E57FC727BA}" type="pres">
      <dgm:prSet presAssocID="{57C643D6-9416-4B96-969F-CE228A6E6BB7}" presName="rootText3" presStyleLbl="asst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0B31A2-25E2-44D5-925E-BFA1E463952D}" type="pres">
      <dgm:prSet presAssocID="{57C643D6-9416-4B96-969F-CE228A6E6BB7}" presName="rootConnector3" presStyleLbl="asst2" presStyleIdx="1" presStyleCnt="4"/>
      <dgm:spPr/>
      <dgm:t>
        <a:bodyPr/>
        <a:lstStyle/>
        <a:p>
          <a:endParaRPr lang="en-US"/>
        </a:p>
      </dgm:t>
    </dgm:pt>
    <dgm:pt modelId="{C7AB5319-EC60-4DFB-9A57-7A849AB94156}" type="pres">
      <dgm:prSet presAssocID="{57C643D6-9416-4B96-969F-CE228A6E6BB7}" presName="hierChild6" presStyleCnt="0"/>
      <dgm:spPr/>
    </dgm:pt>
    <dgm:pt modelId="{71C67DA0-8E8F-450A-A09C-172E724B42A3}" type="pres">
      <dgm:prSet presAssocID="{57C643D6-9416-4B96-969F-CE228A6E6BB7}" presName="hierChild7" presStyleCnt="0"/>
      <dgm:spPr/>
    </dgm:pt>
    <dgm:pt modelId="{0599AAD0-10BA-43BC-A1BB-186D156C8F09}" type="pres">
      <dgm:prSet presAssocID="{3317FCB0-3D68-4B53-A99A-89DB856E9693}" presName="Name50" presStyleLbl="parChTrans1D2" presStyleIdx="1" presStyleCnt="2"/>
      <dgm:spPr/>
      <dgm:t>
        <a:bodyPr/>
        <a:lstStyle/>
        <a:p>
          <a:endParaRPr lang="en-US"/>
        </a:p>
      </dgm:t>
    </dgm:pt>
    <dgm:pt modelId="{58CFCCD5-69C2-4F26-9745-D80928C780B6}" type="pres">
      <dgm:prSet presAssocID="{63B7B572-C993-4C1B-8D0E-198161524A13}" presName="hierRoot2" presStyleCnt="0">
        <dgm:presLayoutVars>
          <dgm:hierBranch val="init"/>
        </dgm:presLayoutVars>
      </dgm:prSet>
      <dgm:spPr/>
    </dgm:pt>
    <dgm:pt modelId="{2C75F1F0-A9A0-444D-891A-E7C86403E8FD}" type="pres">
      <dgm:prSet presAssocID="{63B7B572-C993-4C1B-8D0E-198161524A13}" presName="rootComposite" presStyleCnt="0"/>
      <dgm:spPr/>
    </dgm:pt>
    <dgm:pt modelId="{AB5CFBBA-29EE-4203-82C5-302879D3FB95}" type="pres">
      <dgm:prSet presAssocID="{63B7B572-C993-4C1B-8D0E-198161524A13}" presName="rootText" presStyleLbl="node2" presStyleIdx="1" presStyleCnt="2" custScaleX="1711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C90FEF-79D9-47D5-B986-7D1794AFEC92}" type="pres">
      <dgm:prSet presAssocID="{63B7B572-C993-4C1B-8D0E-198161524A13}" presName="rootConnector" presStyleLbl="node2" presStyleIdx="1" presStyleCnt="2"/>
      <dgm:spPr/>
      <dgm:t>
        <a:bodyPr/>
        <a:lstStyle/>
        <a:p>
          <a:endParaRPr lang="en-US"/>
        </a:p>
      </dgm:t>
    </dgm:pt>
    <dgm:pt modelId="{14BCB327-569D-4E6C-A384-3C8BA1DBEAF6}" type="pres">
      <dgm:prSet presAssocID="{63B7B572-C993-4C1B-8D0E-198161524A13}" presName="hierChild4" presStyleCnt="0"/>
      <dgm:spPr/>
    </dgm:pt>
    <dgm:pt modelId="{EA4E6A1D-54C2-45C4-B3DC-BBB88374D1C5}" type="pres">
      <dgm:prSet presAssocID="{63B7B572-C993-4C1B-8D0E-198161524A13}" presName="hierChild5" presStyleCnt="0"/>
      <dgm:spPr/>
    </dgm:pt>
    <dgm:pt modelId="{8529F0E1-21AF-41E6-9D23-FE9665EACA49}" type="pres">
      <dgm:prSet presAssocID="{2D2C8FF6-A287-40E1-820B-0BC942CBE2D7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67A4888C-BF95-4741-BE1E-B6BCF4C8AF25}" type="pres">
      <dgm:prSet presAssocID="{05A74C97-0B5B-4B99-A672-21352AE96117}" presName="hierRoot3" presStyleCnt="0">
        <dgm:presLayoutVars>
          <dgm:hierBranch val="init"/>
        </dgm:presLayoutVars>
      </dgm:prSet>
      <dgm:spPr/>
    </dgm:pt>
    <dgm:pt modelId="{026D8596-7591-4AC3-9274-47BF5F459386}" type="pres">
      <dgm:prSet presAssocID="{05A74C97-0B5B-4B99-A672-21352AE96117}" presName="rootComposite3" presStyleCnt="0"/>
      <dgm:spPr/>
    </dgm:pt>
    <dgm:pt modelId="{1F122EED-794B-4D6E-9DFA-87EDFF4F77DC}" type="pres">
      <dgm:prSet presAssocID="{05A74C97-0B5B-4B99-A672-21352AE96117}" presName="rootText3" presStyleLbl="asst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3A0E55-5F7E-4136-9AC7-AB6492ADF06F}" type="pres">
      <dgm:prSet presAssocID="{05A74C97-0B5B-4B99-A672-21352AE96117}" presName="rootConnector3" presStyleLbl="asst2" presStyleIdx="2" presStyleCnt="4"/>
      <dgm:spPr/>
      <dgm:t>
        <a:bodyPr/>
        <a:lstStyle/>
        <a:p>
          <a:endParaRPr lang="en-US"/>
        </a:p>
      </dgm:t>
    </dgm:pt>
    <dgm:pt modelId="{116CDF19-E193-4A25-BEA1-D87CD8B81C2E}" type="pres">
      <dgm:prSet presAssocID="{05A74C97-0B5B-4B99-A672-21352AE96117}" presName="hierChild6" presStyleCnt="0"/>
      <dgm:spPr/>
    </dgm:pt>
    <dgm:pt modelId="{996332DE-280D-4237-9135-930265D65C4A}" type="pres">
      <dgm:prSet presAssocID="{05A74C97-0B5B-4B99-A672-21352AE96117}" presName="hierChild7" presStyleCnt="0"/>
      <dgm:spPr/>
    </dgm:pt>
    <dgm:pt modelId="{60F675D5-F1D8-4799-9EA2-504B6F035865}" type="pres">
      <dgm:prSet presAssocID="{728C2F9B-9F90-4BAB-A246-11BE33C43F06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03D3C233-B3D1-4659-B083-16765D799AD2}" type="pres">
      <dgm:prSet presAssocID="{72F7506D-98AB-4EEE-8A19-2A948B6138D0}" presName="hierRoot3" presStyleCnt="0">
        <dgm:presLayoutVars>
          <dgm:hierBranch val="init"/>
        </dgm:presLayoutVars>
      </dgm:prSet>
      <dgm:spPr/>
    </dgm:pt>
    <dgm:pt modelId="{CCD9131D-0C3C-4FF0-8A8B-A8B0F2775B27}" type="pres">
      <dgm:prSet presAssocID="{72F7506D-98AB-4EEE-8A19-2A948B6138D0}" presName="rootComposite3" presStyleCnt="0"/>
      <dgm:spPr/>
    </dgm:pt>
    <dgm:pt modelId="{BFBE8055-0F38-4C06-A7DF-C35F63D8DB3E}" type="pres">
      <dgm:prSet presAssocID="{72F7506D-98AB-4EEE-8A19-2A948B6138D0}" presName="rootText3" presStyleLbl="asst2" presStyleIdx="3" presStyleCnt="4" custScaleX="1244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596DC2-15E8-493A-B939-53A90F48B140}" type="pres">
      <dgm:prSet presAssocID="{72F7506D-98AB-4EEE-8A19-2A948B6138D0}" presName="rootConnector3" presStyleLbl="asst2" presStyleIdx="3" presStyleCnt="4"/>
      <dgm:spPr/>
      <dgm:t>
        <a:bodyPr/>
        <a:lstStyle/>
        <a:p>
          <a:endParaRPr lang="en-US"/>
        </a:p>
      </dgm:t>
    </dgm:pt>
    <dgm:pt modelId="{0638C2F0-33D7-4D83-B536-8F8F1ABDFA25}" type="pres">
      <dgm:prSet presAssocID="{72F7506D-98AB-4EEE-8A19-2A948B6138D0}" presName="hierChild6" presStyleCnt="0"/>
      <dgm:spPr/>
    </dgm:pt>
    <dgm:pt modelId="{ADBC69EB-B16B-4E3A-9B04-BDF6345B2307}" type="pres">
      <dgm:prSet presAssocID="{72F7506D-98AB-4EEE-8A19-2A948B6138D0}" presName="hierChild7" presStyleCnt="0"/>
      <dgm:spPr/>
    </dgm:pt>
    <dgm:pt modelId="{FAE2C111-5EAB-4A7B-B50B-A24D6A3EB935}" type="pres">
      <dgm:prSet presAssocID="{4F35AA11-575B-4C72-AAA0-CBE8154900D1}" presName="hierChild3" presStyleCnt="0"/>
      <dgm:spPr/>
    </dgm:pt>
  </dgm:ptLst>
  <dgm:cxnLst>
    <dgm:cxn modelId="{E3111A14-FCF9-4975-93DB-C18AC16D7AC9}" srcId="{516A184C-90B3-4058-B3ED-0F6CA2D95B74}" destId="{4F35AA11-575B-4C72-AAA0-CBE8154900D1}" srcOrd="0" destOrd="0" parTransId="{61A652BE-D01D-4664-89FA-C1A46DC01009}" sibTransId="{3738F574-1CCD-46F3-B4FA-9B69E050E003}"/>
    <dgm:cxn modelId="{109AB3FB-E8E6-4F84-9607-D9187A9B9D3A}" type="presOf" srcId="{BCCEBADB-CF87-4AA8-9758-C9ECDC1257BF}" destId="{C5FB4C3E-8701-4098-9A58-826515985CE9}" srcOrd="0" destOrd="0" presId="urn:microsoft.com/office/officeart/2005/8/layout/orgChart1"/>
    <dgm:cxn modelId="{C8954CAD-2529-4257-8B9E-AEC525959D37}" srcId="{4F35AA11-575B-4C72-AAA0-CBE8154900D1}" destId="{8BADFDAF-934B-49F4-BB22-D60574340144}" srcOrd="0" destOrd="0" parTransId="{26FC6188-686B-472C-B360-FA5F333A9EA6}" sibTransId="{A5CB596B-9C8E-48FC-8925-6C1257C160D6}"/>
    <dgm:cxn modelId="{357CCC6E-6893-462C-9D89-7FC3C6FE67B7}" type="presOf" srcId="{8BADFDAF-934B-49F4-BB22-D60574340144}" destId="{C728263D-FEDC-48DD-95E8-8C89B76A330B}" srcOrd="0" destOrd="0" presId="urn:microsoft.com/office/officeart/2005/8/layout/orgChart1"/>
    <dgm:cxn modelId="{93ECF346-8DDF-4327-A40A-CB76974C26B4}" type="presOf" srcId="{57C643D6-9416-4B96-969F-CE228A6E6BB7}" destId="{DE0E975F-17FC-4072-9F89-33E57FC727BA}" srcOrd="0" destOrd="0" presId="urn:microsoft.com/office/officeart/2005/8/layout/orgChart1"/>
    <dgm:cxn modelId="{9318D81F-D976-48DB-975B-38A32FB5C1ED}" type="presOf" srcId="{728C2F9B-9F90-4BAB-A246-11BE33C43F06}" destId="{60F675D5-F1D8-4799-9EA2-504B6F035865}" srcOrd="0" destOrd="0" presId="urn:microsoft.com/office/officeart/2005/8/layout/orgChart1"/>
    <dgm:cxn modelId="{52186B58-D2BB-4CBA-9FA8-45D6F719C4FC}" srcId="{8BADFDAF-934B-49F4-BB22-D60574340144}" destId="{57C643D6-9416-4B96-969F-CE228A6E6BB7}" srcOrd="1" destOrd="0" parTransId="{98D8790D-6B24-4C51-8764-472176764E64}" sibTransId="{9C3DE419-C5E4-42FC-B275-25AB400D0D28}"/>
    <dgm:cxn modelId="{5985E7F7-D8BF-4A3A-B3A8-B6DAE4FCFBC7}" type="presOf" srcId="{57C643D6-9416-4B96-969F-CE228A6E6BB7}" destId="{E30B31A2-25E2-44D5-925E-BFA1E463952D}" srcOrd="1" destOrd="0" presId="urn:microsoft.com/office/officeart/2005/8/layout/orgChart1"/>
    <dgm:cxn modelId="{B5611819-DBB4-41D3-9FE7-EDC4C9B6F096}" type="presOf" srcId="{72F7506D-98AB-4EEE-8A19-2A948B6138D0}" destId="{BFBE8055-0F38-4C06-A7DF-C35F63D8DB3E}" srcOrd="0" destOrd="0" presId="urn:microsoft.com/office/officeart/2005/8/layout/orgChart1"/>
    <dgm:cxn modelId="{F89D65F9-E3C0-4202-BD70-5EA5186913AA}" type="presOf" srcId="{2D2C8FF6-A287-40E1-820B-0BC942CBE2D7}" destId="{8529F0E1-21AF-41E6-9D23-FE9665EACA49}" srcOrd="0" destOrd="0" presId="urn:microsoft.com/office/officeart/2005/8/layout/orgChart1"/>
    <dgm:cxn modelId="{6E1C4B00-2AB2-47E5-8B54-F6598955C0E3}" type="presOf" srcId="{3317FCB0-3D68-4B53-A99A-89DB856E9693}" destId="{0599AAD0-10BA-43BC-A1BB-186D156C8F09}" srcOrd="0" destOrd="0" presId="urn:microsoft.com/office/officeart/2005/8/layout/orgChart1"/>
    <dgm:cxn modelId="{6A795829-8D51-4FDF-859E-6DB618E691BD}" type="presOf" srcId="{63B7B572-C993-4C1B-8D0E-198161524A13}" destId="{AB5CFBBA-29EE-4203-82C5-302879D3FB95}" srcOrd="0" destOrd="0" presId="urn:microsoft.com/office/officeart/2005/8/layout/orgChart1"/>
    <dgm:cxn modelId="{1FA81B26-9DEF-49DA-B3AC-AA6143D54399}" type="presOf" srcId="{4F35AA11-575B-4C72-AAA0-CBE8154900D1}" destId="{B1DB6653-4425-4C07-97C1-EB82F0CE10F3}" srcOrd="0" destOrd="0" presId="urn:microsoft.com/office/officeart/2005/8/layout/orgChart1"/>
    <dgm:cxn modelId="{4F4052AE-0B46-42B3-8609-37F44DE6BD60}" type="presOf" srcId="{26FC6188-686B-472C-B360-FA5F333A9EA6}" destId="{7F4CD740-4BE0-43F3-9944-6A6B0F160233}" srcOrd="0" destOrd="0" presId="urn:microsoft.com/office/officeart/2005/8/layout/orgChart1"/>
    <dgm:cxn modelId="{53D3EF6C-3B25-468F-AE54-6373148329C0}" type="presOf" srcId="{8BADFDAF-934B-49F4-BB22-D60574340144}" destId="{D38E50AC-B270-4639-8347-C1DE748FB78A}" srcOrd="1" destOrd="0" presId="urn:microsoft.com/office/officeart/2005/8/layout/orgChart1"/>
    <dgm:cxn modelId="{4AA62131-B284-4E1C-9619-26EC6D65B6D1}" srcId="{4F35AA11-575B-4C72-AAA0-CBE8154900D1}" destId="{63B7B572-C993-4C1B-8D0E-198161524A13}" srcOrd="1" destOrd="0" parTransId="{3317FCB0-3D68-4B53-A99A-89DB856E9693}" sibTransId="{A1705C95-DE26-470F-9E1C-1A0CB841179F}"/>
    <dgm:cxn modelId="{557E4B5F-0477-44A2-9167-EE1F3A251865}" type="presOf" srcId="{72F7506D-98AB-4EEE-8A19-2A948B6138D0}" destId="{CC596DC2-15E8-493A-B939-53A90F48B140}" srcOrd="1" destOrd="0" presId="urn:microsoft.com/office/officeart/2005/8/layout/orgChart1"/>
    <dgm:cxn modelId="{66FFCC3E-146C-4B84-AE0B-099D2E047B4F}" type="presOf" srcId="{63B7B572-C993-4C1B-8D0E-198161524A13}" destId="{D6C90FEF-79D9-47D5-B986-7D1794AFEC92}" srcOrd="1" destOrd="0" presId="urn:microsoft.com/office/officeart/2005/8/layout/orgChart1"/>
    <dgm:cxn modelId="{026A414C-03FE-4569-9230-2784185AD4B6}" type="presOf" srcId="{516A184C-90B3-4058-B3ED-0F6CA2D95B74}" destId="{D7FF4928-2377-495B-93D1-AF2059A5CD8D}" srcOrd="0" destOrd="0" presId="urn:microsoft.com/office/officeart/2005/8/layout/orgChart1"/>
    <dgm:cxn modelId="{57F6DA48-C9C6-41B8-92B6-609C2EAC0000}" srcId="{63B7B572-C993-4C1B-8D0E-198161524A13}" destId="{05A74C97-0B5B-4B99-A672-21352AE96117}" srcOrd="0" destOrd="0" parTransId="{2D2C8FF6-A287-40E1-820B-0BC942CBE2D7}" sibTransId="{6ECD3309-B8B1-4477-AB87-035F14CBCFC8}"/>
    <dgm:cxn modelId="{934A1C7F-2C81-47AF-ADB4-4797D046C3B6}" type="presOf" srcId="{3349CCE0-D1E6-4CCC-8BD4-EA7320E174BF}" destId="{48384B1C-3D8B-4D6E-A45B-29A4A93CA7B2}" srcOrd="0" destOrd="0" presId="urn:microsoft.com/office/officeart/2005/8/layout/orgChart1"/>
    <dgm:cxn modelId="{D018C936-4002-4E47-BE48-919332072990}" type="presOf" srcId="{05A74C97-0B5B-4B99-A672-21352AE96117}" destId="{1F122EED-794B-4D6E-9DFA-87EDFF4F77DC}" srcOrd="0" destOrd="0" presId="urn:microsoft.com/office/officeart/2005/8/layout/orgChart1"/>
    <dgm:cxn modelId="{18FB867F-D4EB-4C61-9026-AAC93C0679EE}" type="presOf" srcId="{05A74C97-0B5B-4B99-A672-21352AE96117}" destId="{9D3A0E55-5F7E-4136-9AC7-AB6492ADF06F}" srcOrd="1" destOrd="0" presId="urn:microsoft.com/office/officeart/2005/8/layout/orgChart1"/>
    <dgm:cxn modelId="{69C71677-5013-47D9-9AF1-14B3AEF63026}" type="presOf" srcId="{98D8790D-6B24-4C51-8764-472176764E64}" destId="{B9BAB10B-B2C7-4659-8ACE-BF189A240ADB}" srcOrd="0" destOrd="0" presId="urn:microsoft.com/office/officeart/2005/8/layout/orgChart1"/>
    <dgm:cxn modelId="{B0BE01A8-17CD-4E96-AE77-19974270A691}" type="presOf" srcId="{3349CCE0-D1E6-4CCC-8BD4-EA7320E174BF}" destId="{AADF0D76-FC20-4630-A0F3-207ED90DD874}" srcOrd="1" destOrd="0" presId="urn:microsoft.com/office/officeart/2005/8/layout/orgChart1"/>
    <dgm:cxn modelId="{71347434-9322-4D7F-88AD-F62CD9CE4EC2}" srcId="{8BADFDAF-934B-49F4-BB22-D60574340144}" destId="{3349CCE0-D1E6-4CCC-8BD4-EA7320E174BF}" srcOrd="0" destOrd="0" parTransId="{BCCEBADB-CF87-4AA8-9758-C9ECDC1257BF}" sibTransId="{3341862E-2399-416A-80D8-69E460FA508E}"/>
    <dgm:cxn modelId="{5916C228-6D92-4544-B0CF-84A50D74CA06}" type="presOf" srcId="{4F35AA11-575B-4C72-AAA0-CBE8154900D1}" destId="{FAAD398A-B3A8-4331-A5D7-77363A3B518A}" srcOrd="1" destOrd="0" presId="urn:microsoft.com/office/officeart/2005/8/layout/orgChart1"/>
    <dgm:cxn modelId="{BBF13936-29DB-431F-9DC8-004BDCD63FA4}" srcId="{63B7B572-C993-4C1B-8D0E-198161524A13}" destId="{72F7506D-98AB-4EEE-8A19-2A948B6138D0}" srcOrd="1" destOrd="0" parTransId="{728C2F9B-9F90-4BAB-A246-11BE33C43F06}" sibTransId="{ECE8D87A-4EA2-4121-A84D-0D5C7096BD10}"/>
    <dgm:cxn modelId="{D924D983-6B42-4960-A1EF-7E7C11B6866A}" type="presParOf" srcId="{D7FF4928-2377-495B-93D1-AF2059A5CD8D}" destId="{05871122-DF3E-41E0-87C7-7B0CBD8CEC70}" srcOrd="0" destOrd="0" presId="urn:microsoft.com/office/officeart/2005/8/layout/orgChart1"/>
    <dgm:cxn modelId="{D0AFE676-46B8-4559-B760-AC6473336F75}" type="presParOf" srcId="{05871122-DF3E-41E0-87C7-7B0CBD8CEC70}" destId="{DC27FC87-DFF4-4ACB-A698-97093AE5F443}" srcOrd="0" destOrd="0" presId="urn:microsoft.com/office/officeart/2005/8/layout/orgChart1"/>
    <dgm:cxn modelId="{041AEA87-8C6C-4AC4-AAF1-3FB32FBFF9D2}" type="presParOf" srcId="{DC27FC87-DFF4-4ACB-A698-97093AE5F443}" destId="{B1DB6653-4425-4C07-97C1-EB82F0CE10F3}" srcOrd="0" destOrd="0" presId="urn:microsoft.com/office/officeart/2005/8/layout/orgChart1"/>
    <dgm:cxn modelId="{399A2FBA-2EE2-40F1-A6DB-DC3D13979F09}" type="presParOf" srcId="{DC27FC87-DFF4-4ACB-A698-97093AE5F443}" destId="{FAAD398A-B3A8-4331-A5D7-77363A3B518A}" srcOrd="1" destOrd="0" presId="urn:microsoft.com/office/officeart/2005/8/layout/orgChart1"/>
    <dgm:cxn modelId="{7C4D6CDE-27D4-48CA-932F-DE3C57105873}" type="presParOf" srcId="{05871122-DF3E-41E0-87C7-7B0CBD8CEC70}" destId="{4A3D8C4F-4332-48B6-A9C6-242D132505A6}" srcOrd="1" destOrd="0" presId="urn:microsoft.com/office/officeart/2005/8/layout/orgChart1"/>
    <dgm:cxn modelId="{A767665E-592F-4FF5-B08E-5C798BBBE426}" type="presParOf" srcId="{4A3D8C4F-4332-48B6-A9C6-242D132505A6}" destId="{7F4CD740-4BE0-43F3-9944-6A6B0F160233}" srcOrd="0" destOrd="0" presId="urn:microsoft.com/office/officeart/2005/8/layout/orgChart1"/>
    <dgm:cxn modelId="{AFFBBFB6-EF5E-4620-A4C3-72A33045E8C1}" type="presParOf" srcId="{4A3D8C4F-4332-48B6-A9C6-242D132505A6}" destId="{0BFA9DE9-FB37-4420-A9F2-BE98DFF121B1}" srcOrd="1" destOrd="0" presId="urn:microsoft.com/office/officeart/2005/8/layout/orgChart1"/>
    <dgm:cxn modelId="{05256C9C-3085-4FF1-8F8A-72026D556832}" type="presParOf" srcId="{0BFA9DE9-FB37-4420-A9F2-BE98DFF121B1}" destId="{7F987BEE-2B8E-425F-9F25-76BCCF3575CA}" srcOrd="0" destOrd="0" presId="urn:microsoft.com/office/officeart/2005/8/layout/orgChart1"/>
    <dgm:cxn modelId="{82D47609-C417-4F2D-8C8C-2A4F0531AA27}" type="presParOf" srcId="{7F987BEE-2B8E-425F-9F25-76BCCF3575CA}" destId="{C728263D-FEDC-48DD-95E8-8C89B76A330B}" srcOrd="0" destOrd="0" presId="urn:microsoft.com/office/officeart/2005/8/layout/orgChart1"/>
    <dgm:cxn modelId="{E695BCA1-5C41-4B2A-BC9D-7285F004285B}" type="presParOf" srcId="{7F987BEE-2B8E-425F-9F25-76BCCF3575CA}" destId="{D38E50AC-B270-4639-8347-C1DE748FB78A}" srcOrd="1" destOrd="0" presId="urn:microsoft.com/office/officeart/2005/8/layout/orgChart1"/>
    <dgm:cxn modelId="{F9E03BA7-2F81-46DD-A29D-47F667F2BA14}" type="presParOf" srcId="{0BFA9DE9-FB37-4420-A9F2-BE98DFF121B1}" destId="{E6015EF2-230A-4A59-A10F-6EFEA7BBE7D9}" srcOrd="1" destOrd="0" presId="urn:microsoft.com/office/officeart/2005/8/layout/orgChart1"/>
    <dgm:cxn modelId="{96EFB110-AF91-46C4-9C46-9CCB3FCE4AF3}" type="presParOf" srcId="{0BFA9DE9-FB37-4420-A9F2-BE98DFF121B1}" destId="{A19FA9C2-3174-4DDB-A9F8-D91E6C28FE5D}" srcOrd="2" destOrd="0" presId="urn:microsoft.com/office/officeart/2005/8/layout/orgChart1"/>
    <dgm:cxn modelId="{7BE3934B-5B1C-459D-9940-9B0160019F91}" type="presParOf" srcId="{A19FA9C2-3174-4DDB-A9F8-D91E6C28FE5D}" destId="{C5FB4C3E-8701-4098-9A58-826515985CE9}" srcOrd="0" destOrd="0" presId="urn:microsoft.com/office/officeart/2005/8/layout/orgChart1"/>
    <dgm:cxn modelId="{7DFFAC1E-002A-4AA6-A9D6-77D511BDEEA1}" type="presParOf" srcId="{A19FA9C2-3174-4DDB-A9F8-D91E6C28FE5D}" destId="{BFB4D711-CA8D-4FA8-9C00-A9D36AD255F7}" srcOrd="1" destOrd="0" presId="urn:microsoft.com/office/officeart/2005/8/layout/orgChart1"/>
    <dgm:cxn modelId="{86F36429-C8E1-42AA-90E5-C4CB9E9C8BCA}" type="presParOf" srcId="{BFB4D711-CA8D-4FA8-9C00-A9D36AD255F7}" destId="{0A74E3E5-42F8-4E9E-809D-C04EE3FF6A26}" srcOrd="0" destOrd="0" presId="urn:microsoft.com/office/officeart/2005/8/layout/orgChart1"/>
    <dgm:cxn modelId="{8B5807D4-EC10-4544-9D5E-CD767435BAC5}" type="presParOf" srcId="{0A74E3E5-42F8-4E9E-809D-C04EE3FF6A26}" destId="{48384B1C-3D8B-4D6E-A45B-29A4A93CA7B2}" srcOrd="0" destOrd="0" presId="urn:microsoft.com/office/officeart/2005/8/layout/orgChart1"/>
    <dgm:cxn modelId="{95FDCD90-5B4A-417E-82FF-BD6D20EADFE3}" type="presParOf" srcId="{0A74E3E5-42F8-4E9E-809D-C04EE3FF6A26}" destId="{AADF0D76-FC20-4630-A0F3-207ED90DD874}" srcOrd="1" destOrd="0" presId="urn:microsoft.com/office/officeart/2005/8/layout/orgChart1"/>
    <dgm:cxn modelId="{25907F6E-A108-4A30-9D65-2FE9232E6579}" type="presParOf" srcId="{BFB4D711-CA8D-4FA8-9C00-A9D36AD255F7}" destId="{3FD470B4-B1F7-49FD-A2A5-14AF46B2A544}" srcOrd="1" destOrd="0" presId="urn:microsoft.com/office/officeart/2005/8/layout/orgChart1"/>
    <dgm:cxn modelId="{A9D2DC62-227E-4FA9-AEBA-3E6E2FA7B27E}" type="presParOf" srcId="{BFB4D711-CA8D-4FA8-9C00-A9D36AD255F7}" destId="{DA83511A-8A92-46E1-9FF2-164A364E4678}" srcOrd="2" destOrd="0" presId="urn:microsoft.com/office/officeart/2005/8/layout/orgChart1"/>
    <dgm:cxn modelId="{DF45C221-F1C1-4075-A914-0E67D8CA7B69}" type="presParOf" srcId="{A19FA9C2-3174-4DDB-A9F8-D91E6C28FE5D}" destId="{B9BAB10B-B2C7-4659-8ACE-BF189A240ADB}" srcOrd="2" destOrd="0" presId="urn:microsoft.com/office/officeart/2005/8/layout/orgChart1"/>
    <dgm:cxn modelId="{6DB52D17-26CF-4352-B6F3-CD3694D1DB06}" type="presParOf" srcId="{A19FA9C2-3174-4DDB-A9F8-D91E6C28FE5D}" destId="{B30158A0-0579-40A9-AD7D-A5D09E39B38A}" srcOrd="3" destOrd="0" presId="urn:microsoft.com/office/officeart/2005/8/layout/orgChart1"/>
    <dgm:cxn modelId="{7BF71CB1-F0F8-4CF5-A439-E247B2F467B9}" type="presParOf" srcId="{B30158A0-0579-40A9-AD7D-A5D09E39B38A}" destId="{20302DA3-BACB-45ED-9F65-2C82B94AF80F}" srcOrd="0" destOrd="0" presId="urn:microsoft.com/office/officeart/2005/8/layout/orgChart1"/>
    <dgm:cxn modelId="{DEE27B6F-BF3E-4529-B852-091AB9B78C65}" type="presParOf" srcId="{20302DA3-BACB-45ED-9F65-2C82B94AF80F}" destId="{DE0E975F-17FC-4072-9F89-33E57FC727BA}" srcOrd="0" destOrd="0" presId="urn:microsoft.com/office/officeart/2005/8/layout/orgChart1"/>
    <dgm:cxn modelId="{5DA4CF6F-B9C6-4D67-9FB7-ECF2CBD30D7E}" type="presParOf" srcId="{20302DA3-BACB-45ED-9F65-2C82B94AF80F}" destId="{E30B31A2-25E2-44D5-925E-BFA1E463952D}" srcOrd="1" destOrd="0" presId="urn:microsoft.com/office/officeart/2005/8/layout/orgChart1"/>
    <dgm:cxn modelId="{7C9CF1EF-D833-4DCC-9487-F4996CF8FD69}" type="presParOf" srcId="{B30158A0-0579-40A9-AD7D-A5D09E39B38A}" destId="{C7AB5319-EC60-4DFB-9A57-7A849AB94156}" srcOrd="1" destOrd="0" presId="urn:microsoft.com/office/officeart/2005/8/layout/orgChart1"/>
    <dgm:cxn modelId="{2A7F1591-2054-4666-9CC0-248F88DD1781}" type="presParOf" srcId="{B30158A0-0579-40A9-AD7D-A5D09E39B38A}" destId="{71C67DA0-8E8F-450A-A09C-172E724B42A3}" srcOrd="2" destOrd="0" presId="urn:microsoft.com/office/officeart/2005/8/layout/orgChart1"/>
    <dgm:cxn modelId="{192BA002-B162-4EC8-90B8-06E6DB915ECD}" type="presParOf" srcId="{4A3D8C4F-4332-48B6-A9C6-242D132505A6}" destId="{0599AAD0-10BA-43BC-A1BB-186D156C8F09}" srcOrd="2" destOrd="0" presId="urn:microsoft.com/office/officeart/2005/8/layout/orgChart1"/>
    <dgm:cxn modelId="{B1F4EA4F-4AE7-42C0-B819-9DF0971B3031}" type="presParOf" srcId="{4A3D8C4F-4332-48B6-A9C6-242D132505A6}" destId="{58CFCCD5-69C2-4F26-9745-D80928C780B6}" srcOrd="3" destOrd="0" presId="urn:microsoft.com/office/officeart/2005/8/layout/orgChart1"/>
    <dgm:cxn modelId="{86E85C8C-68AB-456E-837D-9AAEFFDA320A}" type="presParOf" srcId="{58CFCCD5-69C2-4F26-9745-D80928C780B6}" destId="{2C75F1F0-A9A0-444D-891A-E7C86403E8FD}" srcOrd="0" destOrd="0" presId="urn:microsoft.com/office/officeart/2005/8/layout/orgChart1"/>
    <dgm:cxn modelId="{84F4C1FA-01E7-4175-B7F2-867DCB4C703E}" type="presParOf" srcId="{2C75F1F0-A9A0-444D-891A-E7C86403E8FD}" destId="{AB5CFBBA-29EE-4203-82C5-302879D3FB95}" srcOrd="0" destOrd="0" presId="urn:microsoft.com/office/officeart/2005/8/layout/orgChart1"/>
    <dgm:cxn modelId="{4299971E-6F20-46C1-A896-52694BE12DB3}" type="presParOf" srcId="{2C75F1F0-A9A0-444D-891A-E7C86403E8FD}" destId="{D6C90FEF-79D9-47D5-B986-7D1794AFEC92}" srcOrd="1" destOrd="0" presId="urn:microsoft.com/office/officeart/2005/8/layout/orgChart1"/>
    <dgm:cxn modelId="{993E9723-3106-458F-B224-B1E358D067EB}" type="presParOf" srcId="{58CFCCD5-69C2-4F26-9745-D80928C780B6}" destId="{14BCB327-569D-4E6C-A384-3C8BA1DBEAF6}" srcOrd="1" destOrd="0" presId="urn:microsoft.com/office/officeart/2005/8/layout/orgChart1"/>
    <dgm:cxn modelId="{27992AD2-91C2-4D82-B38C-BC6CBB398157}" type="presParOf" srcId="{58CFCCD5-69C2-4F26-9745-D80928C780B6}" destId="{EA4E6A1D-54C2-45C4-B3DC-BBB88374D1C5}" srcOrd="2" destOrd="0" presId="urn:microsoft.com/office/officeart/2005/8/layout/orgChart1"/>
    <dgm:cxn modelId="{A3DADAD2-C36F-4DEC-A312-E3A8089D8244}" type="presParOf" srcId="{EA4E6A1D-54C2-45C4-B3DC-BBB88374D1C5}" destId="{8529F0E1-21AF-41E6-9D23-FE9665EACA49}" srcOrd="0" destOrd="0" presId="urn:microsoft.com/office/officeart/2005/8/layout/orgChart1"/>
    <dgm:cxn modelId="{5925BBC0-252B-4753-ADDF-DC66E9EAFC82}" type="presParOf" srcId="{EA4E6A1D-54C2-45C4-B3DC-BBB88374D1C5}" destId="{67A4888C-BF95-4741-BE1E-B6BCF4C8AF25}" srcOrd="1" destOrd="0" presId="urn:microsoft.com/office/officeart/2005/8/layout/orgChart1"/>
    <dgm:cxn modelId="{779803E7-08E8-4DEA-8F73-715D62869A85}" type="presParOf" srcId="{67A4888C-BF95-4741-BE1E-B6BCF4C8AF25}" destId="{026D8596-7591-4AC3-9274-47BF5F459386}" srcOrd="0" destOrd="0" presId="urn:microsoft.com/office/officeart/2005/8/layout/orgChart1"/>
    <dgm:cxn modelId="{9B59DFE8-F494-4E99-8163-D2623F427718}" type="presParOf" srcId="{026D8596-7591-4AC3-9274-47BF5F459386}" destId="{1F122EED-794B-4D6E-9DFA-87EDFF4F77DC}" srcOrd="0" destOrd="0" presId="urn:microsoft.com/office/officeart/2005/8/layout/orgChart1"/>
    <dgm:cxn modelId="{6CD6D300-3736-4F1D-A3DB-542527C9576A}" type="presParOf" srcId="{026D8596-7591-4AC3-9274-47BF5F459386}" destId="{9D3A0E55-5F7E-4136-9AC7-AB6492ADF06F}" srcOrd="1" destOrd="0" presId="urn:microsoft.com/office/officeart/2005/8/layout/orgChart1"/>
    <dgm:cxn modelId="{62D52954-0498-4770-B9DE-6329EC213AF5}" type="presParOf" srcId="{67A4888C-BF95-4741-BE1E-B6BCF4C8AF25}" destId="{116CDF19-E193-4A25-BEA1-D87CD8B81C2E}" srcOrd="1" destOrd="0" presId="urn:microsoft.com/office/officeart/2005/8/layout/orgChart1"/>
    <dgm:cxn modelId="{AF557C92-A3E0-4689-90AF-BC8B087A6F7F}" type="presParOf" srcId="{67A4888C-BF95-4741-BE1E-B6BCF4C8AF25}" destId="{996332DE-280D-4237-9135-930265D65C4A}" srcOrd="2" destOrd="0" presId="urn:microsoft.com/office/officeart/2005/8/layout/orgChart1"/>
    <dgm:cxn modelId="{03CD07CC-B6FA-4DE3-AE8D-E7F9702D27DE}" type="presParOf" srcId="{EA4E6A1D-54C2-45C4-B3DC-BBB88374D1C5}" destId="{60F675D5-F1D8-4799-9EA2-504B6F035865}" srcOrd="2" destOrd="0" presId="urn:microsoft.com/office/officeart/2005/8/layout/orgChart1"/>
    <dgm:cxn modelId="{49ACD095-A2EB-42CA-8A9C-7B81440814EF}" type="presParOf" srcId="{EA4E6A1D-54C2-45C4-B3DC-BBB88374D1C5}" destId="{03D3C233-B3D1-4659-B083-16765D799AD2}" srcOrd="3" destOrd="0" presId="urn:microsoft.com/office/officeart/2005/8/layout/orgChart1"/>
    <dgm:cxn modelId="{EF3CE6EC-7565-48CB-B60E-F7E82B8F3B9F}" type="presParOf" srcId="{03D3C233-B3D1-4659-B083-16765D799AD2}" destId="{CCD9131D-0C3C-4FF0-8A8B-A8B0F2775B27}" srcOrd="0" destOrd="0" presId="urn:microsoft.com/office/officeart/2005/8/layout/orgChart1"/>
    <dgm:cxn modelId="{43951546-183C-4CB4-B6DE-C2A23E7F8573}" type="presParOf" srcId="{CCD9131D-0C3C-4FF0-8A8B-A8B0F2775B27}" destId="{BFBE8055-0F38-4C06-A7DF-C35F63D8DB3E}" srcOrd="0" destOrd="0" presId="urn:microsoft.com/office/officeart/2005/8/layout/orgChart1"/>
    <dgm:cxn modelId="{C54B4A07-802D-4CCD-BDDA-D44A54D0D876}" type="presParOf" srcId="{CCD9131D-0C3C-4FF0-8A8B-A8B0F2775B27}" destId="{CC596DC2-15E8-493A-B939-53A90F48B140}" srcOrd="1" destOrd="0" presId="urn:microsoft.com/office/officeart/2005/8/layout/orgChart1"/>
    <dgm:cxn modelId="{62BBC814-41D8-449F-A470-0A7461B6C490}" type="presParOf" srcId="{03D3C233-B3D1-4659-B083-16765D799AD2}" destId="{0638C2F0-33D7-4D83-B536-8F8F1ABDFA25}" srcOrd="1" destOrd="0" presId="urn:microsoft.com/office/officeart/2005/8/layout/orgChart1"/>
    <dgm:cxn modelId="{D9ECA829-92A6-44E7-B48F-2CCD489F72F5}" type="presParOf" srcId="{03D3C233-B3D1-4659-B083-16765D799AD2}" destId="{ADBC69EB-B16B-4E3A-9B04-BDF6345B2307}" srcOrd="2" destOrd="0" presId="urn:microsoft.com/office/officeart/2005/8/layout/orgChart1"/>
    <dgm:cxn modelId="{7F0A474E-72E7-4EB6-9472-DB0DA3D479EA}" type="presParOf" srcId="{05871122-DF3E-41E0-87C7-7B0CBD8CEC70}" destId="{FAE2C111-5EAB-4A7B-B50B-A24D6A3EB93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675D5-F1D8-4799-9EA2-504B6F035865}">
      <dsp:nvSpPr>
        <dsp:cNvPr id="0" name=""/>
        <dsp:cNvSpPr/>
      </dsp:nvSpPr>
      <dsp:spPr>
        <a:xfrm>
          <a:off x="1338771" y="2276028"/>
          <a:ext cx="91440" cy="342090"/>
        </a:xfrm>
        <a:custGeom>
          <a:avLst/>
          <a:gdLst/>
          <a:ahLst/>
          <a:cxnLst/>
          <a:rect l="0" t="0" r="0" b="0"/>
          <a:pathLst>
            <a:path>
              <a:moveTo>
                <a:pt x="123805" y="0"/>
              </a:moveTo>
              <a:lnTo>
                <a:pt x="123805" y="342090"/>
              </a:lnTo>
              <a:lnTo>
                <a:pt x="45720" y="3420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29F0E1-21AF-41E6-9D23-FE9665EACA49}">
      <dsp:nvSpPr>
        <dsp:cNvPr id="0" name=""/>
        <dsp:cNvSpPr/>
      </dsp:nvSpPr>
      <dsp:spPr>
        <a:xfrm>
          <a:off x="1416857" y="2276028"/>
          <a:ext cx="91440" cy="3420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2090"/>
              </a:lnTo>
              <a:lnTo>
                <a:pt x="123805" y="3420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99AAD0-10BA-43BC-A1BB-186D156C8F09}">
      <dsp:nvSpPr>
        <dsp:cNvPr id="0" name=""/>
        <dsp:cNvSpPr/>
      </dsp:nvSpPr>
      <dsp:spPr>
        <a:xfrm>
          <a:off x="184609" y="691999"/>
          <a:ext cx="641482" cy="1398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8110"/>
              </a:lnTo>
              <a:lnTo>
                <a:pt x="641482" y="13981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AB10B-B2C7-4659-8ACE-BF189A240ADB}">
      <dsp:nvSpPr>
        <dsp:cNvPr id="0" name=""/>
        <dsp:cNvSpPr/>
      </dsp:nvSpPr>
      <dsp:spPr>
        <a:xfrm>
          <a:off x="1156987" y="1220009"/>
          <a:ext cx="91440" cy="342090"/>
        </a:xfrm>
        <a:custGeom>
          <a:avLst/>
          <a:gdLst/>
          <a:ahLst/>
          <a:cxnLst/>
          <a:rect l="0" t="0" r="0" b="0"/>
          <a:pathLst>
            <a:path>
              <a:moveTo>
                <a:pt x="123805" y="0"/>
              </a:moveTo>
              <a:lnTo>
                <a:pt x="123805" y="342090"/>
              </a:lnTo>
              <a:lnTo>
                <a:pt x="45720" y="3420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B4C3E-8701-4098-9A58-826515985CE9}">
      <dsp:nvSpPr>
        <dsp:cNvPr id="0" name=""/>
        <dsp:cNvSpPr/>
      </dsp:nvSpPr>
      <dsp:spPr>
        <a:xfrm>
          <a:off x="1235073" y="1220009"/>
          <a:ext cx="91440" cy="3420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2090"/>
              </a:lnTo>
              <a:lnTo>
                <a:pt x="123805" y="3420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CD740-4BE0-43F3-9944-6A6B0F160233}">
      <dsp:nvSpPr>
        <dsp:cNvPr id="0" name=""/>
        <dsp:cNvSpPr/>
      </dsp:nvSpPr>
      <dsp:spPr>
        <a:xfrm>
          <a:off x="184609" y="691999"/>
          <a:ext cx="459698" cy="342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090"/>
              </a:lnTo>
              <a:lnTo>
                <a:pt x="459698" y="3420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DB6653-4425-4C07-97C1-EB82F0CE10F3}">
      <dsp:nvSpPr>
        <dsp:cNvPr id="0" name=""/>
        <dsp:cNvSpPr/>
      </dsp:nvSpPr>
      <dsp:spPr>
        <a:xfrm>
          <a:off x="1660" y="320161"/>
          <a:ext cx="1829486" cy="371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Type of fruits in </a:t>
          </a:r>
          <a:r>
            <a:rPr lang="en-US" sz="1100" kern="1200" dirty="0" err="1" smtClean="0"/>
            <a:t>singapore</a:t>
          </a:r>
          <a:endParaRPr lang="en-US" sz="1100" kern="1200" dirty="0"/>
        </a:p>
      </dsp:txBody>
      <dsp:txXfrm>
        <a:off x="1660" y="320161"/>
        <a:ext cx="1829486" cy="371837"/>
      </dsp:txXfrm>
    </dsp:sp>
    <dsp:sp modelId="{C728263D-FEDC-48DD-95E8-8C89B76A330B}">
      <dsp:nvSpPr>
        <dsp:cNvPr id="0" name=""/>
        <dsp:cNvSpPr/>
      </dsp:nvSpPr>
      <dsp:spPr>
        <a:xfrm>
          <a:off x="644307" y="848171"/>
          <a:ext cx="1272971" cy="371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Hard Skin</a:t>
          </a:r>
          <a:endParaRPr lang="en-US" sz="1100" kern="1200" dirty="0"/>
        </a:p>
      </dsp:txBody>
      <dsp:txXfrm>
        <a:off x="644307" y="848171"/>
        <a:ext cx="1272971" cy="371837"/>
      </dsp:txXfrm>
    </dsp:sp>
    <dsp:sp modelId="{48384B1C-3D8B-4D6E-A45B-29A4A93CA7B2}">
      <dsp:nvSpPr>
        <dsp:cNvPr id="0" name=""/>
        <dsp:cNvSpPr/>
      </dsp:nvSpPr>
      <dsp:spPr>
        <a:xfrm>
          <a:off x="1358879" y="1376181"/>
          <a:ext cx="743675" cy="371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Mangosteen</a:t>
          </a:r>
          <a:endParaRPr lang="en-US" sz="1100" kern="1200" dirty="0"/>
        </a:p>
      </dsp:txBody>
      <dsp:txXfrm>
        <a:off x="1358879" y="1376181"/>
        <a:ext cx="743675" cy="371837"/>
      </dsp:txXfrm>
    </dsp:sp>
    <dsp:sp modelId="{DE0E975F-17FC-4072-9F89-33E57FC727BA}">
      <dsp:nvSpPr>
        <dsp:cNvPr id="0" name=""/>
        <dsp:cNvSpPr/>
      </dsp:nvSpPr>
      <dsp:spPr>
        <a:xfrm>
          <a:off x="459032" y="1376181"/>
          <a:ext cx="743675" cy="371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Durians</a:t>
          </a:r>
          <a:endParaRPr lang="en-US" sz="1100" kern="1200" dirty="0"/>
        </a:p>
      </dsp:txBody>
      <dsp:txXfrm>
        <a:off x="459032" y="1376181"/>
        <a:ext cx="743675" cy="371837"/>
      </dsp:txXfrm>
    </dsp:sp>
    <dsp:sp modelId="{AB5CFBBA-29EE-4203-82C5-302879D3FB95}">
      <dsp:nvSpPr>
        <dsp:cNvPr id="0" name=""/>
        <dsp:cNvSpPr/>
      </dsp:nvSpPr>
      <dsp:spPr>
        <a:xfrm>
          <a:off x="826091" y="1904190"/>
          <a:ext cx="1272971" cy="371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Soft Skin</a:t>
          </a:r>
          <a:endParaRPr lang="en-US" sz="1100" kern="1200" dirty="0"/>
        </a:p>
      </dsp:txBody>
      <dsp:txXfrm>
        <a:off x="826091" y="1904190"/>
        <a:ext cx="1272971" cy="371837"/>
      </dsp:txXfrm>
    </dsp:sp>
    <dsp:sp modelId="{1F122EED-794B-4D6E-9DFA-87EDFF4F77DC}">
      <dsp:nvSpPr>
        <dsp:cNvPr id="0" name=""/>
        <dsp:cNvSpPr/>
      </dsp:nvSpPr>
      <dsp:spPr>
        <a:xfrm>
          <a:off x="1540663" y="2432200"/>
          <a:ext cx="743675" cy="371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Mango</a:t>
          </a:r>
          <a:endParaRPr lang="en-US" sz="1100" kern="1200" dirty="0"/>
        </a:p>
      </dsp:txBody>
      <dsp:txXfrm>
        <a:off x="1540663" y="2432200"/>
        <a:ext cx="743675" cy="371837"/>
      </dsp:txXfrm>
    </dsp:sp>
    <dsp:sp modelId="{BFBE8055-0F38-4C06-A7DF-C35F63D8DB3E}">
      <dsp:nvSpPr>
        <dsp:cNvPr id="0" name=""/>
        <dsp:cNvSpPr/>
      </dsp:nvSpPr>
      <dsp:spPr>
        <a:xfrm>
          <a:off x="459032" y="2432200"/>
          <a:ext cx="925459" cy="371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Papaya</a:t>
          </a:r>
          <a:endParaRPr lang="en-US" sz="1100" kern="1200" dirty="0"/>
        </a:p>
      </dsp:txBody>
      <dsp:txXfrm>
        <a:off x="459032" y="2432200"/>
        <a:ext cx="925459" cy="371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0A2F4-47A7-474B-BA36-FC2E008967A4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A5B7C-C396-48F0-8D44-C6104AB7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15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68E000-3B56-4BF4-9245-D68E0AFE7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78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05E378-3D5F-4AC0-A300-CE6D48E7EBD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68E000-3B56-4BF4-9245-D68E0AFE7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6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05E378-3D5F-4AC0-A300-CE6D48E7EBD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68E000-3B56-4BF4-9245-D68E0AFE7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2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05E378-3D5F-4AC0-A300-CE6D48E7EBD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68E000-3B56-4BF4-9245-D68E0AFE7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3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05E378-3D5F-4AC0-A300-CE6D48E7EBD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68E000-3B56-4BF4-9245-D68E0AFE7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8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05E378-3D5F-4AC0-A300-CE6D48E7EBD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68E000-3B56-4BF4-9245-D68E0AFE7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7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05E378-3D5F-4AC0-A300-CE6D48E7EBD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68E000-3B56-4BF4-9245-D68E0AFE7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4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05E378-3D5F-4AC0-A300-CE6D48E7EBD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68E000-3B56-4BF4-9245-D68E0AFE7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6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05E378-3D5F-4AC0-A300-CE6D48E7EBD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68E000-3B56-4BF4-9245-D68E0AFE7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2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05E378-3D5F-4AC0-A300-CE6D48E7EBD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68E000-3B56-4BF4-9245-D68E0AFE7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1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05E378-3D5F-4AC0-A300-CE6D48E7EBD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68E000-3B56-4BF4-9245-D68E0AFE7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8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3137"/>
            <a:ext cx="9215128" cy="698113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3276600" y="364652"/>
            <a:ext cx="5334000" cy="707886"/>
          </a:xfrm>
          <a:prstGeom prst="rect">
            <a:avLst/>
          </a:prstGeom>
          <a:noFill/>
          <a:scene3d>
            <a:camera prst="orthographicFront"/>
            <a:lightRig rig="chilly" dir="t">
              <a:rot lat="0" lon="0" rev="2400000"/>
            </a:lightRig>
          </a:scene3d>
          <a:sp3d prstMaterial="softEdge"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FRUITS</a:t>
            </a:r>
            <a:r>
              <a:rPr lang="en-US" sz="4000" b="1" baseline="0" dirty="0" smtClean="0">
                <a:solidFill>
                  <a:srgbClr val="FFFF00"/>
                </a:solidFill>
              </a:rPr>
              <a:t> IN SINGAPORE</a:t>
            </a:r>
            <a:endParaRPr lang="en-US" sz="4000" b="1" dirty="0">
              <a:solidFill>
                <a:srgbClr val="FFFF00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0" y="1981200"/>
            <a:ext cx="9231663" cy="59448"/>
          </a:xfrm>
          <a:prstGeom prst="line">
            <a:avLst/>
          </a:prstGeom>
          <a:ln w="57150" cmpd="sng">
            <a:solidFill>
              <a:srgbClr val="FFFF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ction Button: Home 12">
            <a:hlinkClick r:id="" action="ppaction://hlinkshowjump?jump=firstslide" highlightClick="1"/>
          </p:cNvPr>
          <p:cNvSpPr/>
          <p:nvPr userDrawn="1"/>
        </p:nvSpPr>
        <p:spPr>
          <a:xfrm>
            <a:off x="8494776" y="6324602"/>
            <a:ext cx="573024" cy="533400"/>
          </a:xfrm>
          <a:prstGeom prst="actionButtonHome">
            <a:avLst/>
          </a:prstGeom>
          <a:solidFill>
            <a:srgbClr val="92D050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Back or Previous 13">
            <a:hlinkClick r:id="" action="ppaction://hlinkshowjump?jump=previousslide" highlightClick="1"/>
          </p:cNvPr>
          <p:cNvSpPr/>
          <p:nvPr userDrawn="1"/>
        </p:nvSpPr>
        <p:spPr>
          <a:xfrm>
            <a:off x="6553200" y="6324602"/>
            <a:ext cx="533400" cy="533400"/>
          </a:xfrm>
          <a:prstGeom prst="actionButtonBackPrevious">
            <a:avLst/>
          </a:prstGeom>
          <a:solidFill>
            <a:srgbClr val="92D050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Forward or Next 14">
            <a:hlinkClick r:id="" action="ppaction://hlinkshowjump?jump=nextslide" highlightClick="1"/>
          </p:cNvPr>
          <p:cNvSpPr/>
          <p:nvPr userDrawn="1"/>
        </p:nvSpPr>
        <p:spPr>
          <a:xfrm>
            <a:off x="7229957" y="6339747"/>
            <a:ext cx="466243" cy="518254"/>
          </a:xfrm>
          <a:prstGeom prst="actionButtonForwardNext">
            <a:avLst/>
          </a:prstGeom>
          <a:solidFill>
            <a:srgbClr val="92D050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End 15">
            <a:hlinkClick r:id="" action="ppaction://hlinkshowjump?jump=lastslide" highlightClick="1"/>
          </p:cNvPr>
          <p:cNvSpPr/>
          <p:nvPr userDrawn="1"/>
        </p:nvSpPr>
        <p:spPr>
          <a:xfrm>
            <a:off x="7848600" y="6339747"/>
            <a:ext cx="533400" cy="518254"/>
          </a:xfrm>
          <a:prstGeom prst="actionButtonEnd">
            <a:avLst/>
          </a:prstGeom>
          <a:solidFill>
            <a:srgbClr val="92D050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Beginning 16">
            <a:hlinkClick r:id="" action="ppaction://hlinkshowjump?jump=firstslide" highlightClick="1"/>
          </p:cNvPr>
          <p:cNvSpPr/>
          <p:nvPr userDrawn="1"/>
        </p:nvSpPr>
        <p:spPr>
          <a:xfrm>
            <a:off x="5943600" y="6324600"/>
            <a:ext cx="533400" cy="533401"/>
          </a:xfrm>
          <a:prstGeom prst="actionButtonBeginning">
            <a:avLst/>
          </a:prstGeom>
          <a:solidFill>
            <a:srgbClr val="92D050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3489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97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63507620"/>
              </p:ext>
            </p:extLst>
          </p:nvPr>
        </p:nvGraphicFramePr>
        <p:xfrm>
          <a:off x="6705600" y="1752600"/>
          <a:ext cx="22860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2176046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Type of Fruits in Singapore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30480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Many fruits in </a:t>
            </a:r>
            <a:r>
              <a:rPr lang="en-US" dirty="0" err="1" smtClean="0"/>
              <a:t>singapore</a:t>
            </a:r>
            <a:r>
              <a:rPr lang="en-US" dirty="0" smtClean="0"/>
              <a:t>. Hard Skin and Soft Skin.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53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176046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Hard Skin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30480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Hard Skin Fruits to protect the fruits, against animal attack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176046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Durians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30480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Durins</a:t>
            </a:r>
            <a:r>
              <a:rPr lang="en-US" dirty="0" smtClean="0"/>
              <a:t>. “ King of fruits.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81000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5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176046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Mangosteen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30480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Mangosteens</a:t>
            </a:r>
            <a:r>
              <a:rPr lang="en-US" dirty="0" smtClean="0"/>
              <a:t> purple.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733800"/>
            <a:ext cx="24765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5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176046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Soft Skin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30480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Entice animals to feed on the fruits.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81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176046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Papaya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30480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Orangish</a:t>
            </a:r>
            <a:r>
              <a:rPr lang="en-US" dirty="0" smtClean="0"/>
              <a:t> yellow fruits in </a:t>
            </a:r>
            <a:r>
              <a:rPr lang="en-US" dirty="0" err="1" smtClean="0"/>
              <a:t>singapore</a:t>
            </a:r>
            <a:r>
              <a:rPr lang="en-US" dirty="0" smtClean="0"/>
              <a:t> . Many seeds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886200"/>
            <a:ext cx="241935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59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176046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Mango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30480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Sweet and nice fruits.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66" y="3684662"/>
            <a:ext cx="3511296" cy="24323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16537" y="2556339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useful links on mango. Click here the </a:t>
            </a:r>
            <a:r>
              <a:rPr lang="en-US" smtClean="0"/>
              <a:t>clip below</a:t>
            </a:r>
            <a:endParaRPr 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6" name="ShockwaveFlash1" r:id="rId2" imgW="3123810" imgH="2133898"/>
        </mc:Choice>
        <mc:Fallback>
          <p:control name="ShockwaveFlash1" r:id="rId2" imgW="3123810" imgH="2133898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57800" y="3124200"/>
                  <a:ext cx="3124200" cy="2133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34883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90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</dc:creator>
  <cp:lastModifiedBy>nie</cp:lastModifiedBy>
  <cp:revision>29</cp:revision>
  <dcterms:created xsi:type="dcterms:W3CDTF">2013-05-31T03:07:09Z</dcterms:created>
  <dcterms:modified xsi:type="dcterms:W3CDTF">2013-05-31T07:45:11Z</dcterms:modified>
</cp:coreProperties>
</file>