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5" r:id="rId5"/>
    <p:sldId id="266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53" autoAdjust="0"/>
    <p:restoredTop sz="94660"/>
  </p:normalViewPr>
  <p:slideViewPr>
    <p:cSldViewPr>
      <p:cViewPr varScale="1">
        <p:scale>
          <a:sx n="111" d="100"/>
          <a:sy n="111" d="100"/>
        </p:scale>
        <p:origin x="-20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1BD0A-B712-48D4-A8A0-61EC40B5C96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DAF1F4-4B63-4D8A-ADD7-2318EA347B4D}">
      <dgm:prSet phldrT="[Text]"/>
      <dgm:spPr/>
      <dgm:t>
        <a:bodyPr/>
        <a:lstStyle/>
        <a:p>
          <a:r>
            <a:rPr lang="en-US" dirty="0" smtClean="0"/>
            <a:t>Types of </a:t>
          </a:r>
          <a:r>
            <a:rPr lang="en-US" dirty="0" smtClean="0"/>
            <a:t>Vehicles</a:t>
          </a:r>
          <a:endParaRPr lang="en-US" dirty="0"/>
        </a:p>
      </dgm:t>
    </dgm:pt>
    <dgm:pt modelId="{C7531A87-63E6-4CBA-B762-1A1280C41425}" type="parTrans" cxnId="{429FBC2D-CF6C-4859-9BBB-83C9B09D542B}">
      <dgm:prSet/>
      <dgm:spPr/>
      <dgm:t>
        <a:bodyPr/>
        <a:lstStyle/>
        <a:p>
          <a:endParaRPr lang="en-US"/>
        </a:p>
      </dgm:t>
    </dgm:pt>
    <dgm:pt modelId="{A502C1F2-173A-4A1A-B4F3-BABCB975EBEF}" type="sibTrans" cxnId="{429FBC2D-CF6C-4859-9BBB-83C9B09D542B}">
      <dgm:prSet/>
      <dgm:spPr/>
      <dgm:t>
        <a:bodyPr/>
        <a:lstStyle/>
        <a:p>
          <a:endParaRPr lang="en-US"/>
        </a:p>
      </dgm:t>
    </dgm:pt>
    <dgm:pt modelId="{71E0D151-5ACF-4123-B810-02CE26FC57F7}">
      <dgm:prSet phldrT="[Text]"/>
      <dgm:spPr/>
      <dgm:t>
        <a:bodyPr/>
        <a:lstStyle/>
        <a:p>
          <a:r>
            <a:rPr lang="en-US" dirty="0" smtClean="0"/>
            <a:t>Good Vehicles</a:t>
          </a:r>
          <a:endParaRPr lang="en-US" dirty="0"/>
        </a:p>
      </dgm:t>
    </dgm:pt>
    <dgm:pt modelId="{4B573DE4-595B-4DAA-8F33-542DA187B1CE}" type="parTrans" cxnId="{E16AB7CC-BBC8-4B3B-A7BC-4DE854793BA5}">
      <dgm:prSet/>
      <dgm:spPr/>
      <dgm:t>
        <a:bodyPr/>
        <a:lstStyle/>
        <a:p>
          <a:endParaRPr lang="en-US"/>
        </a:p>
      </dgm:t>
    </dgm:pt>
    <dgm:pt modelId="{D34C525C-A2A2-4E06-A3D5-BD48457E6CAD}" type="sibTrans" cxnId="{E16AB7CC-BBC8-4B3B-A7BC-4DE854793BA5}">
      <dgm:prSet/>
      <dgm:spPr/>
      <dgm:t>
        <a:bodyPr/>
        <a:lstStyle/>
        <a:p>
          <a:endParaRPr lang="en-US"/>
        </a:p>
      </dgm:t>
    </dgm:pt>
    <dgm:pt modelId="{DBD012E7-24BD-4E6B-91F6-720CBECDF85E}">
      <dgm:prSet phldrT="[Text]"/>
      <dgm:spPr/>
      <dgm:t>
        <a:bodyPr/>
        <a:lstStyle/>
        <a:p>
          <a:r>
            <a:rPr lang="en-US" dirty="0" smtClean="0"/>
            <a:t>Passenger Vehicles</a:t>
          </a:r>
          <a:endParaRPr lang="en-US" dirty="0"/>
        </a:p>
      </dgm:t>
    </dgm:pt>
    <dgm:pt modelId="{BC3CC325-6297-45FA-8818-1523BBF79953}" type="parTrans" cxnId="{B618CBEF-2251-49EC-B82D-4B096FF367D8}">
      <dgm:prSet/>
      <dgm:spPr/>
      <dgm:t>
        <a:bodyPr/>
        <a:lstStyle/>
        <a:p>
          <a:endParaRPr lang="en-US"/>
        </a:p>
      </dgm:t>
    </dgm:pt>
    <dgm:pt modelId="{39701279-9D0D-4B6B-9572-A71DC3537C63}" type="sibTrans" cxnId="{B618CBEF-2251-49EC-B82D-4B096FF367D8}">
      <dgm:prSet/>
      <dgm:spPr/>
      <dgm:t>
        <a:bodyPr/>
        <a:lstStyle/>
        <a:p>
          <a:endParaRPr lang="en-US"/>
        </a:p>
      </dgm:t>
    </dgm:pt>
    <dgm:pt modelId="{C6994D4E-E8D1-40EE-826A-EA0267397AC0}" type="asst">
      <dgm:prSet/>
      <dgm:spPr/>
      <dgm:t>
        <a:bodyPr/>
        <a:lstStyle/>
        <a:p>
          <a:r>
            <a:rPr lang="en-US" dirty="0" smtClean="0"/>
            <a:t>Heavy</a:t>
          </a:r>
          <a:endParaRPr lang="en-US" dirty="0"/>
        </a:p>
      </dgm:t>
    </dgm:pt>
    <dgm:pt modelId="{0CDAE9BA-3073-4067-9F48-DDABC5B78250}" type="parTrans" cxnId="{6B84BE5A-5C08-4115-8261-2EBE160CC053}">
      <dgm:prSet/>
      <dgm:spPr/>
      <dgm:t>
        <a:bodyPr/>
        <a:lstStyle/>
        <a:p>
          <a:endParaRPr lang="en-US"/>
        </a:p>
      </dgm:t>
    </dgm:pt>
    <dgm:pt modelId="{057C6C89-C9A6-4CED-B6EF-60B2F2A9C19B}" type="sibTrans" cxnId="{6B84BE5A-5C08-4115-8261-2EBE160CC053}">
      <dgm:prSet/>
      <dgm:spPr/>
      <dgm:t>
        <a:bodyPr/>
        <a:lstStyle/>
        <a:p>
          <a:endParaRPr lang="en-US"/>
        </a:p>
      </dgm:t>
    </dgm:pt>
    <dgm:pt modelId="{6CFB9DE7-40CA-4882-A784-D15E006256B3}" type="asst">
      <dgm:prSet/>
      <dgm:spPr/>
      <dgm:t>
        <a:bodyPr/>
        <a:lstStyle/>
        <a:p>
          <a:r>
            <a:rPr lang="en-US" dirty="0" smtClean="0"/>
            <a:t>Light</a:t>
          </a:r>
          <a:endParaRPr lang="en-US" dirty="0"/>
        </a:p>
      </dgm:t>
    </dgm:pt>
    <dgm:pt modelId="{ED9252E6-DD9B-4419-99BF-AB2199504712}" type="parTrans" cxnId="{9410C181-6CDA-4C9D-BBEA-402BD9102A8E}">
      <dgm:prSet/>
      <dgm:spPr/>
      <dgm:t>
        <a:bodyPr/>
        <a:lstStyle/>
        <a:p>
          <a:endParaRPr lang="en-US"/>
        </a:p>
      </dgm:t>
    </dgm:pt>
    <dgm:pt modelId="{62F84331-D554-4965-85BC-4D88E2BB733D}" type="sibTrans" cxnId="{9410C181-6CDA-4C9D-BBEA-402BD9102A8E}">
      <dgm:prSet/>
      <dgm:spPr/>
      <dgm:t>
        <a:bodyPr/>
        <a:lstStyle/>
        <a:p>
          <a:endParaRPr lang="en-US"/>
        </a:p>
      </dgm:t>
    </dgm:pt>
    <dgm:pt modelId="{F7EFE2DA-17FD-419D-BA0F-42BB66643D6F}" type="asst">
      <dgm:prSet/>
      <dgm:spPr/>
      <dgm:t>
        <a:bodyPr/>
        <a:lstStyle/>
        <a:p>
          <a:r>
            <a:rPr lang="en-US" dirty="0" smtClean="0"/>
            <a:t>Turbo Charged</a:t>
          </a:r>
          <a:endParaRPr lang="en-US" dirty="0"/>
        </a:p>
      </dgm:t>
    </dgm:pt>
    <dgm:pt modelId="{9477F96F-4013-466E-B6DE-C4A963F46233}" type="parTrans" cxnId="{9CBB26B6-D984-4E22-BE00-E7AE6F00C71C}">
      <dgm:prSet/>
      <dgm:spPr/>
      <dgm:t>
        <a:bodyPr/>
        <a:lstStyle/>
        <a:p>
          <a:endParaRPr lang="en-US"/>
        </a:p>
      </dgm:t>
    </dgm:pt>
    <dgm:pt modelId="{D2058B87-C870-49C9-9FF5-72BB92E848FD}" type="sibTrans" cxnId="{9CBB26B6-D984-4E22-BE00-E7AE6F00C71C}">
      <dgm:prSet/>
      <dgm:spPr/>
      <dgm:t>
        <a:bodyPr/>
        <a:lstStyle/>
        <a:p>
          <a:endParaRPr lang="en-US"/>
        </a:p>
      </dgm:t>
    </dgm:pt>
    <dgm:pt modelId="{52F544D0-6834-4FB7-A24A-346C5006F16E}" type="asst">
      <dgm:prSet/>
      <dgm:spPr/>
      <dgm:t>
        <a:bodyPr/>
        <a:lstStyle/>
        <a:p>
          <a:r>
            <a:rPr lang="en-US" dirty="0" smtClean="0"/>
            <a:t>Naturally </a:t>
          </a:r>
          <a:r>
            <a:rPr lang="en-US" dirty="0" err="1" smtClean="0"/>
            <a:t>Apirated</a:t>
          </a:r>
          <a:endParaRPr lang="en-US" dirty="0"/>
        </a:p>
      </dgm:t>
    </dgm:pt>
    <dgm:pt modelId="{3CB357F1-F29F-4A3B-A2BB-47E7CE297D7C}" type="parTrans" cxnId="{0587E745-BA55-4AFA-A3D6-577601E90A87}">
      <dgm:prSet/>
      <dgm:spPr/>
      <dgm:t>
        <a:bodyPr/>
        <a:lstStyle/>
        <a:p>
          <a:endParaRPr lang="en-US"/>
        </a:p>
      </dgm:t>
    </dgm:pt>
    <dgm:pt modelId="{CD0F0C37-933B-4564-BBEC-DC39361496C9}" type="sibTrans" cxnId="{0587E745-BA55-4AFA-A3D6-577601E90A87}">
      <dgm:prSet/>
      <dgm:spPr/>
      <dgm:t>
        <a:bodyPr/>
        <a:lstStyle/>
        <a:p>
          <a:endParaRPr lang="en-US"/>
        </a:p>
      </dgm:t>
    </dgm:pt>
    <dgm:pt modelId="{E882644D-7588-41B9-B2D0-8F874903444D}" type="pres">
      <dgm:prSet presAssocID="{D3A1BD0A-B712-48D4-A8A0-61EC40B5C9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A8A50C-18F4-46BE-BF2D-468DD099D9E0}" type="pres">
      <dgm:prSet presAssocID="{35DAF1F4-4B63-4D8A-ADD7-2318EA347B4D}" presName="hierRoot1" presStyleCnt="0">
        <dgm:presLayoutVars>
          <dgm:hierBranch val="init"/>
        </dgm:presLayoutVars>
      </dgm:prSet>
      <dgm:spPr/>
    </dgm:pt>
    <dgm:pt modelId="{F6349F0F-5902-441B-89D3-E2A8AC0C4083}" type="pres">
      <dgm:prSet presAssocID="{35DAF1F4-4B63-4D8A-ADD7-2318EA347B4D}" presName="rootComposite1" presStyleCnt="0"/>
      <dgm:spPr/>
    </dgm:pt>
    <dgm:pt modelId="{DE93F597-79ED-4CFC-8065-82F7B51BF681}" type="pres">
      <dgm:prSet presAssocID="{35DAF1F4-4B63-4D8A-ADD7-2318EA347B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0614F7-14C3-41C6-AA5D-FC738C759B1D}" type="pres">
      <dgm:prSet presAssocID="{35DAF1F4-4B63-4D8A-ADD7-2318EA347B4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6CDDE9D-C30B-4193-A9BE-A0E2FF2BA300}" type="pres">
      <dgm:prSet presAssocID="{35DAF1F4-4B63-4D8A-ADD7-2318EA347B4D}" presName="hierChild2" presStyleCnt="0"/>
      <dgm:spPr/>
    </dgm:pt>
    <dgm:pt modelId="{C77D83C7-3A1E-4122-A439-9CE492D003F9}" type="pres">
      <dgm:prSet presAssocID="{4B573DE4-595B-4DAA-8F33-542DA187B1CE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454CFE4-827E-4CA0-9C0B-AF162D165FD1}" type="pres">
      <dgm:prSet presAssocID="{71E0D151-5ACF-4123-B810-02CE26FC57F7}" presName="hierRoot2" presStyleCnt="0">
        <dgm:presLayoutVars>
          <dgm:hierBranch val="init"/>
        </dgm:presLayoutVars>
      </dgm:prSet>
      <dgm:spPr/>
    </dgm:pt>
    <dgm:pt modelId="{7A0D8C23-0D26-4864-B4FA-EA05F14B499A}" type="pres">
      <dgm:prSet presAssocID="{71E0D151-5ACF-4123-B810-02CE26FC57F7}" presName="rootComposite" presStyleCnt="0"/>
      <dgm:spPr/>
    </dgm:pt>
    <dgm:pt modelId="{66D0B834-AAB7-4C33-AA54-FD5670BD7B86}" type="pres">
      <dgm:prSet presAssocID="{71E0D151-5ACF-4123-B810-02CE26FC57F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68845B-FD07-4247-A87C-2C388C6A4BE6}" type="pres">
      <dgm:prSet presAssocID="{71E0D151-5ACF-4123-B810-02CE26FC57F7}" presName="rootConnector" presStyleLbl="node2" presStyleIdx="0" presStyleCnt="2"/>
      <dgm:spPr/>
      <dgm:t>
        <a:bodyPr/>
        <a:lstStyle/>
        <a:p>
          <a:endParaRPr lang="en-US"/>
        </a:p>
      </dgm:t>
    </dgm:pt>
    <dgm:pt modelId="{21C5CAD3-F539-4B7A-B975-A90A0E316B8A}" type="pres">
      <dgm:prSet presAssocID="{71E0D151-5ACF-4123-B810-02CE26FC57F7}" presName="hierChild4" presStyleCnt="0"/>
      <dgm:spPr/>
    </dgm:pt>
    <dgm:pt modelId="{7F2131BF-F99A-4E88-A5C6-96139FF8BFA1}" type="pres">
      <dgm:prSet presAssocID="{71E0D151-5ACF-4123-B810-02CE26FC57F7}" presName="hierChild5" presStyleCnt="0"/>
      <dgm:spPr/>
    </dgm:pt>
    <dgm:pt modelId="{AF90FDD2-5EDA-4679-BE71-83BEC9F067AA}" type="pres">
      <dgm:prSet presAssocID="{0CDAE9BA-3073-4067-9F48-DDABC5B78250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42C10DB1-C124-4B65-8796-ED74FC4B7BE9}" type="pres">
      <dgm:prSet presAssocID="{C6994D4E-E8D1-40EE-826A-EA0267397AC0}" presName="hierRoot3" presStyleCnt="0">
        <dgm:presLayoutVars>
          <dgm:hierBranch val="init"/>
        </dgm:presLayoutVars>
      </dgm:prSet>
      <dgm:spPr/>
    </dgm:pt>
    <dgm:pt modelId="{ED778AD9-9F5B-4987-A704-4938421DB34E}" type="pres">
      <dgm:prSet presAssocID="{C6994D4E-E8D1-40EE-826A-EA0267397AC0}" presName="rootComposite3" presStyleCnt="0"/>
      <dgm:spPr/>
    </dgm:pt>
    <dgm:pt modelId="{D5D9DE5A-431B-4BB7-B9CC-FB2852A8BE0B}" type="pres">
      <dgm:prSet presAssocID="{C6994D4E-E8D1-40EE-826A-EA0267397AC0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210D04-3620-4F9C-A8AE-81E55A6D5EBE}" type="pres">
      <dgm:prSet presAssocID="{C6994D4E-E8D1-40EE-826A-EA0267397AC0}" presName="rootConnector3" presStyleLbl="asst2" presStyleIdx="0" presStyleCnt="4"/>
      <dgm:spPr/>
      <dgm:t>
        <a:bodyPr/>
        <a:lstStyle/>
        <a:p>
          <a:endParaRPr lang="en-US"/>
        </a:p>
      </dgm:t>
    </dgm:pt>
    <dgm:pt modelId="{A6B61937-ADAB-47F4-91DB-9365FE8110C0}" type="pres">
      <dgm:prSet presAssocID="{C6994D4E-E8D1-40EE-826A-EA0267397AC0}" presName="hierChild6" presStyleCnt="0"/>
      <dgm:spPr/>
    </dgm:pt>
    <dgm:pt modelId="{46F7D2D4-A17B-4DE2-B268-DFD4DF421DFB}" type="pres">
      <dgm:prSet presAssocID="{C6994D4E-E8D1-40EE-826A-EA0267397AC0}" presName="hierChild7" presStyleCnt="0"/>
      <dgm:spPr/>
    </dgm:pt>
    <dgm:pt modelId="{0466CA80-CF75-4AF2-90F6-0C56FA0EF942}" type="pres">
      <dgm:prSet presAssocID="{ED9252E6-DD9B-4419-99BF-AB2199504712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B3736288-ABAA-4022-8AA6-FC5BBED62ED8}" type="pres">
      <dgm:prSet presAssocID="{6CFB9DE7-40CA-4882-A784-D15E006256B3}" presName="hierRoot3" presStyleCnt="0">
        <dgm:presLayoutVars>
          <dgm:hierBranch val="init"/>
        </dgm:presLayoutVars>
      </dgm:prSet>
      <dgm:spPr/>
    </dgm:pt>
    <dgm:pt modelId="{7C0204D0-A45C-40CF-B09B-EAE16BAEB416}" type="pres">
      <dgm:prSet presAssocID="{6CFB9DE7-40CA-4882-A784-D15E006256B3}" presName="rootComposite3" presStyleCnt="0"/>
      <dgm:spPr/>
    </dgm:pt>
    <dgm:pt modelId="{A6E65F55-FB25-4B7F-8C59-64E256D3A548}" type="pres">
      <dgm:prSet presAssocID="{6CFB9DE7-40CA-4882-A784-D15E006256B3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60E2A2-1058-4161-83BB-57C78D12308E}" type="pres">
      <dgm:prSet presAssocID="{6CFB9DE7-40CA-4882-A784-D15E006256B3}" presName="rootConnector3" presStyleLbl="asst2" presStyleIdx="1" presStyleCnt="4"/>
      <dgm:spPr/>
      <dgm:t>
        <a:bodyPr/>
        <a:lstStyle/>
        <a:p>
          <a:endParaRPr lang="en-US"/>
        </a:p>
      </dgm:t>
    </dgm:pt>
    <dgm:pt modelId="{3E679EBC-FAF5-4BB1-B9C4-5229507EA39E}" type="pres">
      <dgm:prSet presAssocID="{6CFB9DE7-40CA-4882-A784-D15E006256B3}" presName="hierChild6" presStyleCnt="0"/>
      <dgm:spPr/>
    </dgm:pt>
    <dgm:pt modelId="{4CF9C2E0-C135-471F-B594-C957B6452C48}" type="pres">
      <dgm:prSet presAssocID="{6CFB9DE7-40CA-4882-A784-D15E006256B3}" presName="hierChild7" presStyleCnt="0"/>
      <dgm:spPr/>
    </dgm:pt>
    <dgm:pt modelId="{B3443B83-4591-4853-B713-C0C28F99E2F5}" type="pres">
      <dgm:prSet presAssocID="{BC3CC325-6297-45FA-8818-1523BBF79953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02A6843-D5DD-4A38-8584-382436E71396}" type="pres">
      <dgm:prSet presAssocID="{DBD012E7-24BD-4E6B-91F6-720CBECDF85E}" presName="hierRoot2" presStyleCnt="0">
        <dgm:presLayoutVars>
          <dgm:hierBranch val="init"/>
        </dgm:presLayoutVars>
      </dgm:prSet>
      <dgm:spPr/>
    </dgm:pt>
    <dgm:pt modelId="{73531A17-5136-4720-ADD0-1AFABEB09ADC}" type="pres">
      <dgm:prSet presAssocID="{DBD012E7-24BD-4E6B-91F6-720CBECDF85E}" presName="rootComposite" presStyleCnt="0"/>
      <dgm:spPr/>
    </dgm:pt>
    <dgm:pt modelId="{9587A2DF-2C4F-401F-9E0A-7D7B65861D19}" type="pres">
      <dgm:prSet presAssocID="{DBD012E7-24BD-4E6B-91F6-720CBECDF85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43D0C7-6BE9-47F2-99FB-378EA915341C}" type="pres">
      <dgm:prSet presAssocID="{DBD012E7-24BD-4E6B-91F6-720CBECDF85E}" presName="rootConnector" presStyleLbl="node2" presStyleIdx="1" presStyleCnt="2"/>
      <dgm:spPr/>
      <dgm:t>
        <a:bodyPr/>
        <a:lstStyle/>
        <a:p>
          <a:endParaRPr lang="en-US"/>
        </a:p>
      </dgm:t>
    </dgm:pt>
    <dgm:pt modelId="{45379D81-0A71-4E8F-B54E-60A1490209F4}" type="pres">
      <dgm:prSet presAssocID="{DBD012E7-24BD-4E6B-91F6-720CBECDF85E}" presName="hierChild4" presStyleCnt="0"/>
      <dgm:spPr/>
    </dgm:pt>
    <dgm:pt modelId="{6BC4B06D-F781-44C7-89ED-3A1208BEED82}" type="pres">
      <dgm:prSet presAssocID="{DBD012E7-24BD-4E6B-91F6-720CBECDF85E}" presName="hierChild5" presStyleCnt="0"/>
      <dgm:spPr/>
    </dgm:pt>
    <dgm:pt modelId="{4213B35F-6063-45DF-AAE4-48AC61CFFD40}" type="pres">
      <dgm:prSet presAssocID="{9477F96F-4013-466E-B6DE-C4A963F46233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9A868D71-B364-4D50-9A09-1BAACC00BDDD}" type="pres">
      <dgm:prSet presAssocID="{F7EFE2DA-17FD-419D-BA0F-42BB66643D6F}" presName="hierRoot3" presStyleCnt="0">
        <dgm:presLayoutVars>
          <dgm:hierBranch val="init"/>
        </dgm:presLayoutVars>
      </dgm:prSet>
      <dgm:spPr/>
    </dgm:pt>
    <dgm:pt modelId="{461ABDE0-3ED0-4E9C-9B35-57C5B3FD6159}" type="pres">
      <dgm:prSet presAssocID="{F7EFE2DA-17FD-419D-BA0F-42BB66643D6F}" presName="rootComposite3" presStyleCnt="0"/>
      <dgm:spPr/>
    </dgm:pt>
    <dgm:pt modelId="{9DD1645C-E8A8-4BC2-B195-1FF7090A58A8}" type="pres">
      <dgm:prSet presAssocID="{F7EFE2DA-17FD-419D-BA0F-42BB66643D6F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ACA312-4BCA-46DE-A24D-4B3990EFE966}" type="pres">
      <dgm:prSet presAssocID="{F7EFE2DA-17FD-419D-BA0F-42BB66643D6F}" presName="rootConnector3" presStyleLbl="asst2" presStyleIdx="2" presStyleCnt="4"/>
      <dgm:spPr/>
      <dgm:t>
        <a:bodyPr/>
        <a:lstStyle/>
        <a:p>
          <a:endParaRPr lang="en-US"/>
        </a:p>
      </dgm:t>
    </dgm:pt>
    <dgm:pt modelId="{D9DAA2E3-68B9-429C-AD00-CADA3F3AE503}" type="pres">
      <dgm:prSet presAssocID="{F7EFE2DA-17FD-419D-BA0F-42BB66643D6F}" presName="hierChild6" presStyleCnt="0"/>
      <dgm:spPr/>
    </dgm:pt>
    <dgm:pt modelId="{535A8368-620B-4601-8D10-D7D7BD236A71}" type="pres">
      <dgm:prSet presAssocID="{F7EFE2DA-17FD-419D-BA0F-42BB66643D6F}" presName="hierChild7" presStyleCnt="0"/>
      <dgm:spPr/>
    </dgm:pt>
    <dgm:pt modelId="{BE67744A-3BEA-4CD6-95B8-81FB791DDCAA}" type="pres">
      <dgm:prSet presAssocID="{3CB357F1-F29F-4A3B-A2BB-47E7CE297D7C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EF872CA5-A4AE-4663-815D-9363491CCA52}" type="pres">
      <dgm:prSet presAssocID="{52F544D0-6834-4FB7-A24A-346C5006F16E}" presName="hierRoot3" presStyleCnt="0">
        <dgm:presLayoutVars>
          <dgm:hierBranch val="init"/>
        </dgm:presLayoutVars>
      </dgm:prSet>
      <dgm:spPr/>
    </dgm:pt>
    <dgm:pt modelId="{7709AE2C-CBFB-4E8C-B9DC-55F6DAFE5775}" type="pres">
      <dgm:prSet presAssocID="{52F544D0-6834-4FB7-A24A-346C5006F16E}" presName="rootComposite3" presStyleCnt="0"/>
      <dgm:spPr/>
    </dgm:pt>
    <dgm:pt modelId="{58837693-87D5-4EBC-82C7-FBE96185E66D}" type="pres">
      <dgm:prSet presAssocID="{52F544D0-6834-4FB7-A24A-346C5006F16E}" presName="rootText3" presStyleLbl="asst2" presStyleIdx="3" presStyleCnt="4" custLinFactNeighborX="-1726" custLinFactNeighborY="-54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CA54B2-3F36-4C35-843F-42EA708D7C93}" type="pres">
      <dgm:prSet presAssocID="{52F544D0-6834-4FB7-A24A-346C5006F16E}" presName="rootConnector3" presStyleLbl="asst2" presStyleIdx="3" presStyleCnt="4"/>
      <dgm:spPr/>
      <dgm:t>
        <a:bodyPr/>
        <a:lstStyle/>
        <a:p>
          <a:endParaRPr lang="en-US"/>
        </a:p>
      </dgm:t>
    </dgm:pt>
    <dgm:pt modelId="{2BF09E89-136D-48F5-8E39-D411459E6FFA}" type="pres">
      <dgm:prSet presAssocID="{52F544D0-6834-4FB7-A24A-346C5006F16E}" presName="hierChild6" presStyleCnt="0"/>
      <dgm:spPr/>
    </dgm:pt>
    <dgm:pt modelId="{DCADE2B2-D16F-4BF5-8712-3F881C9485C6}" type="pres">
      <dgm:prSet presAssocID="{52F544D0-6834-4FB7-A24A-346C5006F16E}" presName="hierChild7" presStyleCnt="0"/>
      <dgm:spPr/>
    </dgm:pt>
    <dgm:pt modelId="{9E46BD24-2E03-4ED2-A8A9-B3D115E0EF4D}" type="pres">
      <dgm:prSet presAssocID="{35DAF1F4-4B63-4D8A-ADD7-2318EA347B4D}" presName="hierChild3" presStyleCnt="0"/>
      <dgm:spPr/>
    </dgm:pt>
  </dgm:ptLst>
  <dgm:cxnLst>
    <dgm:cxn modelId="{7F5E8F6F-F2AD-48A3-BEB9-F91D5E74CEFD}" type="presOf" srcId="{C6994D4E-E8D1-40EE-826A-EA0267397AC0}" destId="{D5D9DE5A-431B-4BB7-B9CC-FB2852A8BE0B}" srcOrd="0" destOrd="0" presId="urn:microsoft.com/office/officeart/2005/8/layout/orgChart1"/>
    <dgm:cxn modelId="{E256D550-74BD-4E5B-B54C-C61D447F24DC}" type="presOf" srcId="{71E0D151-5ACF-4123-B810-02CE26FC57F7}" destId="{66D0B834-AAB7-4C33-AA54-FD5670BD7B86}" srcOrd="0" destOrd="0" presId="urn:microsoft.com/office/officeart/2005/8/layout/orgChart1"/>
    <dgm:cxn modelId="{2E56BD14-4B56-4482-BEF4-07B142BAE581}" type="presOf" srcId="{35DAF1F4-4B63-4D8A-ADD7-2318EA347B4D}" destId="{D70614F7-14C3-41C6-AA5D-FC738C759B1D}" srcOrd="1" destOrd="0" presId="urn:microsoft.com/office/officeart/2005/8/layout/orgChart1"/>
    <dgm:cxn modelId="{ACDB464C-FA4E-490D-920A-6643761351EF}" type="presOf" srcId="{DBD012E7-24BD-4E6B-91F6-720CBECDF85E}" destId="{9587A2DF-2C4F-401F-9E0A-7D7B65861D19}" srcOrd="0" destOrd="0" presId="urn:microsoft.com/office/officeart/2005/8/layout/orgChart1"/>
    <dgm:cxn modelId="{2E28974D-32AA-4B08-8F63-6091B71D7E71}" type="presOf" srcId="{35DAF1F4-4B63-4D8A-ADD7-2318EA347B4D}" destId="{DE93F597-79ED-4CFC-8065-82F7B51BF681}" srcOrd="0" destOrd="0" presId="urn:microsoft.com/office/officeart/2005/8/layout/orgChart1"/>
    <dgm:cxn modelId="{B618CBEF-2251-49EC-B82D-4B096FF367D8}" srcId="{35DAF1F4-4B63-4D8A-ADD7-2318EA347B4D}" destId="{DBD012E7-24BD-4E6B-91F6-720CBECDF85E}" srcOrd="1" destOrd="0" parTransId="{BC3CC325-6297-45FA-8818-1523BBF79953}" sibTransId="{39701279-9D0D-4B6B-9572-A71DC3537C63}"/>
    <dgm:cxn modelId="{6B84BE5A-5C08-4115-8261-2EBE160CC053}" srcId="{71E0D151-5ACF-4123-B810-02CE26FC57F7}" destId="{C6994D4E-E8D1-40EE-826A-EA0267397AC0}" srcOrd="0" destOrd="0" parTransId="{0CDAE9BA-3073-4067-9F48-DDABC5B78250}" sibTransId="{057C6C89-C9A6-4CED-B6EF-60B2F2A9C19B}"/>
    <dgm:cxn modelId="{9410C181-6CDA-4C9D-BBEA-402BD9102A8E}" srcId="{71E0D151-5ACF-4123-B810-02CE26FC57F7}" destId="{6CFB9DE7-40CA-4882-A784-D15E006256B3}" srcOrd="1" destOrd="0" parTransId="{ED9252E6-DD9B-4419-99BF-AB2199504712}" sibTransId="{62F84331-D554-4965-85BC-4D88E2BB733D}"/>
    <dgm:cxn modelId="{429FBC2D-CF6C-4859-9BBB-83C9B09D542B}" srcId="{D3A1BD0A-B712-48D4-A8A0-61EC40B5C96A}" destId="{35DAF1F4-4B63-4D8A-ADD7-2318EA347B4D}" srcOrd="0" destOrd="0" parTransId="{C7531A87-63E6-4CBA-B762-1A1280C41425}" sibTransId="{A502C1F2-173A-4A1A-B4F3-BABCB975EBEF}"/>
    <dgm:cxn modelId="{2B6FA081-7AEC-4329-A225-2BA766BF98E8}" type="presOf" srcId="{0CDAE9BA-3073-4067-9F48-DDABC5B78250}" destId="{AF90FDD2-5EDA-4679-BE71-83BEC9F067AA}" srcOrd="0" destOrd="0" presId="urn:microsoft.com/office/officeart/2005/8/layout/orgChart1"/>
    <dgm:cxn modelId="{9989C986-A661-4B70-B6E5-A6BCC9FDEA30}" type="presOf" srcId="{C6994D4E-E8D1-40EE-826A-EA0267397AC0}" destId="{DB210D04-3620-4F9C-A8AE-81E55A6D5EBE}" srcOrd="1" destOrd="0" presId="urn:microsoft.com/office/officeart/2005/8/layout/orgChart1"/>
    <dgm:cxn modelId="{9CBB26B6-D984-4E22-BE00-E7AE6F00C71C}" srcId="{DBD012E7-24BD-4E6B-91F6-720CBECDF85E}" destId="{F7EFE2DA-17FD-419D-BA0F-42BB66643D6F}" srcOrd="0" destOrd="0" parTransId="{9477F96F-4013-466E-B6DE-C4A963F46233}" sibTransId="{D2058B87-C870-49C9-9FF5-72BB92E848FD}"/>
    <dgm:cxn modelId="{D90554D9-7567-4D68-9B32-9762A6C8BEBE}" type="presOf" srcId="{71E0D151-5ACF-4123-B810-02CE26FC57F7}" destId="{AB68845B-FD07-4247-A87C-2C388C6A4BE6}" srcOrd="1" destOrd="0" presId="urn:microsoft.com/office/officeart/2005/8/layout/orgChart1"/>
    <dgm:cxn modelId="{706BC9B9-3053-4CB9-8BA7-69DA135D1F0F}" type="presOf" srcId="{ED9252E6-DD9B-4419-99BF-AB2199504712}" destId="{0466CA80-CF75-4AF2-90F6-0C56FA0EF942}" srcOrd="0" destOrd="0" presId="urn:microsoft.com/office/officeart/2005/8/layout/orgChart1"/>
    <dgm:cxn modelId="{C68CEB00-9515-4410-AFA5-6E640067F42B}" type="presOf" srcId="{9477F96F-4013-466E-B6DE-C4A963F46233}" destId="{4213B35F-6063-45DF-AAE4-48AC61CFFD40}" srcOrd="0" destOrd="0" presId="urn:microsoft.com/office/officeart/2005/8/layout/orgChart1"/>
    <dgm:cxn modelId="{96630B42-5C33-456B-AA26-9E6A8DDB6531}" type="presOf" srcId="{D3A1BD0A-B712-48D4-A8A0-61EC40B5C96A}" destId="{E882644D-7588-41B9-B2D0-8F874903444D}" srcOrd="0" destOrd="0" presId="urn:microsoft.com/office/officeart/2005/8/layout/orgChart1"/>
    <dgm:cxn modelId="{0F32171B-545E-40FB-B7CE-FEDD771CE79A}" type="presOf" srcId="{F7EFE2DA-17FD-419D-BA0F-42BB66643D6F}" destId="{9DD1645C-E8A8-4BC2-B195-1FF7090A58A8}" srcOrd="0" destOrd="0" presId="urn:microsoft.com/office/officeart/2005/8/layout/orgChart1"/>
    <dgm:cxn modelId="{0186AF39-FE0B-48A9-BD84-53127AA15D95}" type="presOf" srcId="{52F544D0-6834-4FB7-A24A-346C5006F16E}" destId="{58837693-87D5-4EBC-82C7-FBE96185E66D}" srcOrd="0" destOrd="0" presId="urn:microsoft.com/office/officeart/2005/8/layout/orgChart1"/>
    <dgm:cxn modelId="{E20FE974-05DB-4CF4-82A6-6FBA03617BF0}" type="presOf" srcId="{3CB357F1-F29F-4A3B-A2BB-47E7CE297D7C}" destId="{BE67744A-3BEA-4CD6-95B8-81FB791DDCAA}" srcOrd="0" destOrd="0" presId="urn:microsoft.com/office/officeart/2005/8/layout/orgChart1"/>
    <dgm:cxn modelId="{D2BF2A76-ED08-4BCE-B4DB-83275A0D3FB0}" type="presOf" srcId="{DBD012E7-24BD-4E6B-91F6-720CBECDF85E}" destId="{3443D0C7-6BE9-47F2-99FB-378EA915341C}" srcOrd="1" destOrd="0" presId="urn:microsoft.com/office/officeart/2005/8/layout/orgChart1"/>
    <dgm:cxn modelId="{E16AB7CC-BBC8-4B3B-A7BC-4DE854793BA5}" srcId="{35DAF1F4-4B63-4D8A-ADD7-2318EA347B4D}" destId="{71E0D151-5ACF-4123-B810-02CE26FC57F7}" srcOrd="0" destOrd="0" parTransId="{4B573DE4-595B-4DAA-8F33-542DA187B1CE}" sibTransId="{D34C525C-A2A2-4E06-A3D5-BD48457E6CAD}"/>
    <dgm:cxn modelId="{B54C61FB-895D-43C6-BDF6-4E10C5ADEDE5}" type="presOf" srcId="{52F544D0-6834-4FB7-A24A-346C5006F16E}" destId="{ECCA54B2-3F36-4C35-843F-42EA708D7C93}" srcOrd="1" destOrd="0" presId="urn:microsoft.com/office/officeart/2005/8/layout/orgChart1"/>
    <dgm:cxn modelId="{DA2481D8-5224-4DED-A9AB-5645D204493D}" type="presOf" srcId="{4B573DE4-595B-4DAA-8F33-542DA187B1CE}" destId="{C77D83C7-3A1E-4122-A439-9CE492D003F9}" srcOrd="0" destOrd="0" presId="urn:microsoft.com/office/officeart/2005/8/layout/orgChart1"/>
    <dgm:cxn modelId="{05E16C70-7134-40B6-B079-90F2D9B9B69A}" type="presOf" srcId="{F7EFE2DA-17FD-419D-BA0F-42BB66643D6F}" destId="{E5ACA312-4BCA-46DE-A24D-4B3990EFE966}" srcOrd="1" destOrd="0" presId="urn:microsoft.com/office/officeart/2005/8/layout/orgChart1"/>
    <dgm:cxn modelId="{24F71551-190C-4614-81F0-BD66C185E9B2}" type="presOf" srcId="{6CFB9DE7-40CA-4882-A784-D15E006256B3}" destId="{1E60E2A2-1058-4161-83BB-57C78D12308E}" srcOrd="1" destOrd="0" presId="urn:microsoft.com/office/officeart/2005/8/layout/orgChart1"/>
    <dgm:cxn modelId="{9D9BA582-7F06-47AD-B1EF-B11C3C02F7F3}" type="presOf" srcId="{6CFB9DE7-40CA-4882-A784-D15E006256B3}" destId="{A6E65F55-FB25-4B7F-8C59-64E256D3A548}" srcOrd="0" destOrd="0" presId="urn:microsoft.com/office/officeart/2005/8/layout/orgChart1"/>
    <dgm:cxn modelId="{31D585D6-2F4C-480E-BC85-28ADA4B6CEE8}" type="presOf" srcId="{BC3CC325-6297-45FA-8818-1523BBF79953}" destId="{B3443B83-4591-4853-B713-C0C28F99E2F5}" srcOrd="0" destOrd="0" presId="urn:microsoft.com/office/officeart/2005/8/layout/orgChart1"/>
    <dgm:cxn modelId="{0587E745-BA55-4AFA-A3D6-577601E90A87}" srcId="{DBD012E7-24BD-4E6B-91F6-720CBECDF85E}" destId="{52F544D0-6834-4FB7-A24A-346C5006F16E}" srcOrd="1" destOrd="0" parTransId="{3CB357F1-F29F-4A3B-A2BB-47E7CE297D7C}" sibTransId="{CD0F0C37-933B-4564-BBEC-DC39361496C9}"/>
    <dgm:cxn modelId="{6B738548-B15C-41E5-956E-73C3B2241CD2}" type="presParOf" srcId="{E882644D-7588-41B9-B2D0-8F874903444D}" destId="{9CA8A50C-18F4-46BE-BF2D-468DD099D9E0}" srcOrd="0" destOrd="0" presId="urn:microsoft.com/office/officeart/2005/8/layout/orgChart1"/>
    <dgm:cxn modelId="{CA58D923-D610-4C2C-9AC1-D29FEA3DDE95}" type="presParOf" srcId="{9CA8A50C-18F4-46BE-BF2D-468DD099D9E0}" destId="{F6349F0F-5902-441B-89D3-E2A8AC0C4083}" srcOrd="0" destOrd="0" presId="urn:microsoft.com/office/officeart/2005/8/layout/orgChart1"/>
    <dgm:cxn modelId="{EAACDF73-C6B8-4FB0-8E19-8C92402DD906}" type="presParOf" srcId="{F6349F0F-5902-441B-89D3-E2A8AC0C4083}" destId="{DE93F597-79ED-4CFC-8065-82F7B51BF681}" srcOrd="0" destOrd="0" presId="urn:microsoft.com/office/officeart/2005/8/layout/orgChart1"/>
    <dgm:cxn modelId="{94D422F7-5B3E-4BE5-9EBC-D57B6C05AD8F}" type="presParOf" srcId="{F6349F0F-5902-441B-89D3-E2A8AC0C4083}" destId="{D70614F7-14C3-41C6-AA5D-FC738C759B1D}" srcOrd="1" destOrd="0" presId="urn:microsoft.com/office/officeart/2005/8/layout/orgChart1"/>
    <dgm:cxn modelId="{241224F6-A21C-44E7-902B-5D68773E3B27}" type="presParOf" srcId="{9CA8A50C-18F4-46BE-BF2D-468DD099D9E0}" destId="{D6CDDE9D-C30B-4193-A9BE-A0E2FF2BA300}" srcOrd="1" destOrd="0" presId="urn:microsoft.com/office/officeart/2005/8/layout/orgChart1"/>
    <dgm:cxn modelId="{3C3A43F0-60F2-4052-9037-827A1CF3B07E}" type="presParOf" srcId="{D6CDDE9D-C30B-4193-A9BE-A0E2FF2BA300}" destId="{C77D83C7-3A1E-4122-A439-9CE492D003F9}" srcOrd="0" destOrd="0" presId="urn:microsoft.com/office/officeart/2005/8/layout/orgChart1"/>
    <dgm:cxn modelId="{DCCA2365-3C08-4F51-8A8D-72492FC21FB1}" type="presParOf" srcId="{D6CDDE9D-C30B-4193-A9BE-A0E2FF2BA300}" destId="{D454CFE4-827E-4CA0-9C0B-AF162D165FD1}" srcOrd="1" destOrd="0" presId="urn:microsoft.com/office/officeart/2005/8/layout/orgChart1"/>
    <dgm:cxn modelId="{FDA297ED-8E7F-4825-BAFE-05B9C6773F7C}" type="presParOf" srcId="{D454CFE4-827E-4CA0-9C0B-AF162D165FD1}" destId="{7A0D8C23-0D26-4864-B4FA-EA05F14B499A}" srcOrd="0" destOrd="0" presId="urn:microsoft.com/office/officeart/2005/8/layout/orgChart1"/>
    <dgm:cxn modelId="{36A851AA-C734-4F6C-9988-769BF60B0D83}" type="presParOf" srcId="{7A0D8C23-0D26-4864-B4FA-EA05F14B499A}" destId="{66D0B834-AAB7-4C33-AA54-FD5670BD7B86}" srcOrd="0" destOrd="0" presId="urn:microsoft.com/office/officeart/2005/8/layout/orgChart1"/>
    <dgm:cxn modelId="{2EC620EF-DE3D-421B-8D1B-39120E4D9D13}" type="presParOf" srcId="{7A0D8C23-0D26-4864-B4FA-EA05F14B499A}" destId="{AB68845B-FD07-4247-A87C-2C388C6A4BE6}" srcOrd="1" destOrd="0" presId="urn:microsoft.com/office/officeart/2005/8/layout/orgChart1"/>
    <dgm:cxn modelId="{45F75B39-EBF6-4C95-827D-C8B6D4348309}" type="presParOf" srcId="{D454CFE4-827E-4CA0-9C0B-AF162D165FD1}" destId="{21C5CAD3-F539-4B7A-B975-A90A0E316B8A}" srcOrd="1" destOrd="0" presId="urn:microsoft.com/office/officeart/2005/8/layout/orgChart1"/>
    <dgm:cxn modelId="{39A8AED0-B05F-4EFD-8B67-9196C35F5F94}" type="presParOf" srcId="{D454CFE4-827E-4CA0-9C0B-AF162D165FD1}" destId="{7F2131BF-F99A-4E88-A5C6-96139FF8BFA1}" srcOrd="2" destOrd="0" presId="urn:microsoft.com/office/officeart/2005/8/layout/orgChart1"/>
    <dgm:cxn modelId="{4FA9C195-1F16-4EB6-83BE-C5A0C5A029A0}" type="presParOf" srcId="{7F2131BF-F99A-4E88-A5C6-96139FF8BFA1}" destId="{AF90FDD2-5EDA-4679-BE71-83BEC9F067AA}" srcOrd="0" destOrd="0" presId="urn:microsoft.com/office/officeart/2005/8/layout/orgChart1"/>
    <dgm:cxn modelId="{0AE5C762-9ABB-4CB8-A719-D0332F445ADC}" type="presParOf" srcId="{7F2131BF-F99A-4E88-A5C6-96139FF8BFA1}" destId="{42C10DB1-C124-4B65-8796-ED74FC4B7BE9}" srcOrd="1" destOrd="0" presId="urn:microsoft.com/office/officeart/2005/8/layout/orgChart1"/>
    <dgm:cxn modelId="{AA311BC7-9321-4C36-8BED-0A4F970DE28E}" type="presParOf" srcId="{42C10DB1-C124-4B65-8796-ED74FC4B7BE9}" destId="{ED778AD9-9F5B-4987-A704-4938421DB34E}" srcOrd="0" destOrd="0" presId="urn:microsoft.com/office/officeart/2005/8/layout/orgChart1"/>
    <dgm:cxn modelId="{BB1A9AD5-18A4-4586-8F74-66B70E586D0E}" type="presParOf" srcId="{ED778AD9-9F5B-4987-A704-4938421DB34E}" destId="{D5D9DE5A-431B-4BB7-B9CC-FB2852A8BE0B}" srcOrd="0" destOrd="0" presId="urn:microsoft.com/office/officeart/2005/8/layout/orgChart1"/>
    <dgm:cxn modelId="{50A719CE-0EEF-4642-9C3A-CE48DA77AEE2}" type="presParOf" srcId="{ED778AD9-9F5B-4987-A704-4938421DB34E}" destId="{DB210D04-3620-4F9C-A8AE-81E55A6D5EBE}" srcOrd="1" destOrd="0" presId="urn:microsoft.com/office/officeart/2005/8/layout/orgChart1"/>
    <dgm:cxn modelId="{233E5B33-54AB-4035-91F9-1712263AA9A9}" type="presParOf" srcId="{42C10DB1-C124-4B65-8796-ED74FC4B7BE9}" destId="{A6B61937-ADAB-47F4-91DB-9365FE8110C0}" srcOrd="1" destOrd="0" presId="urn:microsoft.com/office/officeart/2005/8/layout/orgChart1"/>
    <dgm:cxn modelId="{C43A6540-EFE4-48FE-89DB-984E60DAF774}" type="presParOf" srcId="{42C10DB1-C124-4B65-8796-ED74FC4B7BE9}" destId="{46F7D2D4-A17B-4DE2-B268-DFD4DF421DFB}" srcOrd="2" destOrd="0" presId="urn:microsoft.com/office/officeart/2005/8/layout/orgChart1"/>
    <dgm:cxn modelId="{72807C3D-551E-4AD0-8ECE-BDF90B9D7EDB}" type="presParOf" srcId="{7F2131BF-F99A-4E88-A5C6-96139FF8BFA1}" destId="{0466CA80-CF75-4AF2-90F6-0C56FA0EF942}" srcOrd="2" destOrd="0" presId="urn:microsoft.com/office/officeart/2005/8/layout/orgChart1"/>
    <dgm:cxn modelId="{B62F794E-9E69-493A-9535-3A002A0831CB}" type="presParOf" srcId="{7F2131BF-F99A-4E88-A5C6-96139FF8BFA1}" destId="{B3736288-ABAA-4022-8AA6-FC5BBED62ED8}" srcOrd="3" destOrd="0" presId="urn:microsoft.com/office/officeart/2005/8/layout/orgChart1"/>
    <dgm:cxn modelId="{D0091F70-45C0-4B35-8DDF-4EB747631625}" type="presParOf" srcId="{B3736288-ABAA-4022-8AA6-FC5BBED62ED8}" destId="{7C0204D0-A45C-40CF-B09B-EAE16BAEB416}" srcOrd="0" destOrd="0" presId="urn:microsoft.com/office/officeart/2005/8/layout/orgChart1"/>
    <dgm:cxn modelId="{F4DF5D7C-D269-47C2-A5DF-0259B8158027}" type="presParOf" srcId="{7C0204D0-A45C-40CF-B09B-EAE16BAEB416}" destId="{A6E65F55-FB25-4B7F-8C59-64E256D3A548}" srcOrd="0" destOrd="0" presId="urn:microsoft.com/office/officeart/2005/8/layout/orgChart1"/>
    <dgm:cxn modelId="{EE38AF90-1327-4B71-BACF-A998780DABDD}" type="presParOf" srcId="{7C0204D0-A45C-40CF-B09B-EAE16BAEB416}" destId="{1E60E2A2-1058-4161-83BB-57C78D12308E}" srcOrd="1" destOrd="0" presId="urn:microsoft.com/office/officeart/2005/8/layout/orgChart1"/>
    <dgm:cxn modelId="{1D69997A-E765-4FF3-9E60-44C6F1642838}" type="presParOf" srcId="{B3736288-ABAA-4022-8AA6-FC5BBED62ED8}" destId="{3E679EBC-FAF5-4BB1-B9C4-5229507EA39E}" srcOrd="1" destOrd="0" presId="urn:microsoft.com/office/officeart/2005/8/layout/orgChart1"/>
    <dgm:cxn modelId="{44596376-FAC0-4B19-A6B1-A935347F8468}" type="presParOf" srcId="{B3736288-ABAA-4022-8AA6-FC5BBED62ED8}" destId="{4CF9C2E0-C135-471F-B594-C957B6452C48}" srcOrd="2" destOrd="0" presId="urn:microsoft.com/office/officeart/2005/8/layout/orgChart1"/>
    <dgm:cxn modelId="{89199A9B-65CB-47A8-B7CE-6BBEB62DB159}" type="presParOf" srcId="{D6CDDE9D-C30B-4193-A9BE-A0E2FF2BA300}" destId="{B3443B83-4591-4853-B713-C0C28F99E2F5}" srcOrd="2" destOrd="0" presId="urn:microsoft.com/office/officeart/2005/8/layout/orgChart1"/>
    <dgm:cxn modelId="{60CC9171-D414-43A2-8959-EEB756E34D50}" type="presParOf" srcId="{D6CDDE9D-C30B-4193-A9BE-A0E2FF2BA300}" destId="{502A6843-D5DD-4A38-8584-382436E71396}" srcOrd="3" destOrd="0" presId="urn:microsoft.com/office/officeart/2005/8/layout/orgChart1"/>
    <dgm:cxn modelId="{6EC38923-C308-4519-8359-2DDB4844ADFB}" type="presParOf" srcId="{502A6843-D5DD-4A38-8584-382436E71396}" destId="{73531A17-5136-4720-ADD0-1AFABEB09ADC}" srcOrd="0" destOrd="0" presId="urn:microsoft.com/office/officeart/2005/8/layout/orgChart1"/>
    <dgm:cxn modelId="{A36B96FB-6BBE-4295-A90A-5FC57F61C230}" type="presParOf" srcId="{73531A17-5136-4720-ADD0-1AFABEB09ADC}" destId="{9587A2DF-2C4F-401F-9E0A-7D7B65861D19}" srcOrd="0" destOrd="0" presId="urn:microsoft.com/office/officeart/2005/8/layout/orgChart1"/>
    <dgm:cxn modelId="{420D23C0-42EE-41B9-A1C3-DD368DF034A1}" type="presParOf" srcId="{73531A17-5136-4720-ADD0-1AFABEB09ADC}" destId="{3443D0C7-6BE9-47F2-99FB-378EA915341C}" srcOrd="1" destOrd="0" presId="urn:microsoft.com/office/officeart/2005/8/layout/orgChart1"/>
    <dgm:cxn modelId="{1B14CAF3-321F-4BBA-A87B-40899854E41F}" type="presParOf" srcId="{502A6843-D5DD-4A38-8584-382436E71396}" destId="{45379D81-0A71-4E8F-B54E-60A1490209F4}" srcOrd="1" destOrd="0" presId="urn:microsoft.com/office/officeart/2005/8/layout/orgChart1"/>
    <dgm:cxn modelId="{951CCF44-6C30-4EA1-A4B4-1A822154DBF9}" type="presParOf" srcId="{502A6843-D5DD-4A38-8584-382436E71396}" destId="{6BC4B06D-F781-44C7-89ED-3A1208BEED82}" srcOrd="2" destOrd="0" presId="urn:microsoft.com/office/officeart/2005/8/layout/orgChart1"/>
    <dgm:cxn modelId="{40E28C0A-22D2-4C9D-8995-F0021C5A09B1}" type="presParOf" srcId="{6BC4B06D-F781-44C7-89ED-3A1208BEED82}" destId="{4213B35F-6063-45DF-AAE4-48AC61CFFD40}" srcOrd="0" destOrd="0" presId="urn:microsoft.com/office/officeart/2005/8/layout/orgChart1"/>
    <dgm:cxn modelId="{27742FC9-759E-496E-AFF9-2824B9A20649}" type="presParOf" srcId="{6BC4B06D-F781-44C7-89ED-3A1208BEED82}" destId="{9A868D71-B364-4D50-9A09-1BAACC00BDDD}" srcOrd="1" destOrd="0" presId="urn:microsoft.com/office/officeart/2005/8/layout/orgChart1"/>
    <dgm:cxn modelId="{288A4798-0420-42C9-8EE5-8AB5C91050F7}" type="presParOf" srcId="{9A868D71-B364-4D50-9A09-1BAACC00BDDD}" destId="{461ABDE0-3ED0-4E9C-9B35-57C5B3FD6159}" srcOrd="0" destOrd="0" presId="urn:microsoft.com/office/officeart/2005/8/layout/orgChart1"/>
    <dgm:cxn modelId="{4FECF10F-87D4-4329-B5CC-FA533A74FA7C}" type="presParOf" srcId="{461ABDE0-3ED0-4E9C-9B35-57C5B3FD6159}" destId="{9DD1645C-E8A8-4BC2-B195-1FF7090A58A8}" srcOrd="0" destOrd="0" presId="urn:microsoft.com/office/officeart/2005/8/layout/orgChart1"/>
    <dgm:cxn modelId="{6B821A75-EB4E-4870-8398-C3574DC24C3E}" type="presParOf" srcId="{461ABDE0-3ED0-4E9C-9B35-57C5B3FD6159}" destId="{E5ACA312-4BCA-46DE-A24D-4B3990EFE966}" srcOrd="1" destOrd="0" presId="urn:microsoft.com/office/officeart/2005/8/layout/orgChart1"/>
    <dgm:cxn modelId="{08CA2E4F-BBD9-4ABD-8DF6-26DC7DF9DE3C}" type="presParOf" srcId="{9A868D71-B364-4D50-9A09-1BAACC00BDDD}" destId="{D9DAA2E3-68B9-429C-AD00-CADA3F3AE503}" srcOrd="1" destOrd="0" presId="urn:microsoft.com/office/officeart/2005/8/layout/orgChart1"/>
    <dgm:cxn modelId="{E2531722-51AB-4BCF-A488-7D2BF642D04B}" type="presParOf" srcId="{9A868D71-B364-4D50-9A09-1BAACC00BDDD}" destId="{535A8368-620B-4601-8D10-D7D7BD236A71}" srcOrd="2" destOrd="0" presId="urn:microsoft.com/office/officeart/2005/8/layout/orgChart1"/>
    <dgm:cxn modelId="{0E171608-BCA8-4BAC-AD2E-350A6C3E6B29}" type="presParOf" srcId="{6BC4B06D-F781-44C7-89ED-3A1208BEED82}" destId="{BE67744A-3BEA-4CD6-95B8-81FB791DDCAA}" srcOrd="2" destOrd="0" presId="urn:microsoft.com/office/officeart/2005/8/layout/orgChart1"/>
    <dgm:cxn modelId="{BDC67016-D5DE-447B-8151-B9B06336FD35}" type="presParOf" srcId="{6BC4B06D-F781-44C7-89ED-3A1208BEED82}" destId="{EF872CA5-A4AE-4663-815D-9363491CCA52}" srcOrd="3" destOrd="0" presId="urn:microsoft.com/office/officeart/2005/8/layout/orgChart1"/>
    <dgm:cxn modelId="{8214579B-5773-4A64-8390-C3E87A3B3EA7}" type="presParOf" srcId="{EF872CA5-A4AE-4663-815D-9363491CCA52}" destId="{7709AE2C-CBFB-4E8C-B9DC-55F6DAFE5775}" srcOrd="0" destOrd="0" presId="urn:microsoft.com/office/officeart/2005/8/layout/orgChart1"/>
    <dgm:cxn modelId="{4F53E0EC-DBED-4311-BEBF-533619513563}" type="presParOf" srcId="{7709AE2C-CBFB-4E8C-B9DC-55F6DAFE5775}" destId="{58837693-87D5-4EBC-82C7-FBE96185E66D}" srcOrd="0" destOrd="0" presId="urn:microsoft.com/office/officeart/2005/8/layout/orgChart1"/>
    <dgm:cxn modelId="{274775B8-F68F-49B1-B95E-ADD82805C6EE}" type="presParOf" srcId="{7709AE2C-CBFB-4E8C-B9DC-55F6DAFE5775}" destId="{ECCA54B2-3F36-4C35-843F-42EA708D7C93}" srcOrd="1" destOrd="0" presId="urn:microsoft.com/office/officeart/2005/8/layout/orgChart1"/>
    <dgm:cxn modelId="{04C480E7-6C73-423A-AE0D-F1780DC00171}" type="presParOf" srcId="{EF872CA5-A4AE-4663-815D-9363491CCA52}" destId="{2BF09E89-136D-48F5-8E39-D411459E6FFA}" srcOrd="1" destOrd="0" presId="urn:microsoft.com/office/officeart/2005/8/layout/orgChart1"/>
    <dgm:cxn modelId="{F1EC58CC-B2C4-4C38-8A99-DC87E9EB2638}" type="presParOf" srcId="{EF872CA5-A4AE-4663-815D-9363491CCA52}" destId="{DCADE2B2-D16F-4BF5-8712-3F881C9485C6}" srcOrd="2" destOrd="0" presId="urn:microsoft.com/office/officeart/2005/8/layout/orgChart1"/>
    <dgm:cxn modelId="{400431C3-CECF-4D69-A822-0753C17A62A6}" type="presParOf" srcId="{9CA8A50C-18F4-46BE-BF2D-468DD099D9E0}" destId="{9E46BD24-2E03-4ED2-A8A9-B3D115E0EF4D}" srcOrd="2" destOrd="0" presId="urn:microsoft.com/office/officeart/2005/8/layout/orgChart1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8C248-BA44-4A81-A137-DF699B71D6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D4CCC8-954C-4882-A616-6DFC22732543}">
      <dgm:prSet phldrT="[Text]"/>
      <dgm:spPr/>
      <dgm:t>
        <a:bodyPr/>
        <a:lstStyle/>
        <a:p>
          <a:r>
            <a:rPr lang="en-US" dirty="0" smtClean="0"/>
            <a:t>Goods Vehicles</a:t>
          </a:r>
          <a:endParaRPr lang="en-US" dirty="0"/>
        </a:p>
      </dgm:t>
    </dgm:pt>
    <dgm:pt modelId="{EBFAF0A7-2DB0-4829-9377-A3F76D13118B}" type="parTrans" cxnId="{59B47A24-05F1-42B1-BC59-E1A289C99D3A}">
      <dgm:prSet/>
      <dgm:spPr/>
      <dgm:t>
        <a:bodyPr/>
        <a:lstStyle/>
        <a:p>
          <a:endParaRPr lang="en-US"/>
        </a:p>
      </dgm:t>
    </dgm:pt>
    <dgm:pt modelId="{879F7011-9A87-40B0-9D38-7A71CC916777}" type="sibTrans" cxnId="{59B47A24-05F1-42B1-BC59-E1A289C99D3A}">
      <dgm:prSet/>
      <dgm:spPr/>
      <dgm:t>
        <a:bodyPr/>
        <a:lstStyle/>
        <a:p>
          <a:endParaRPr lang="en-US"/>
        </a:p>
      </dgm:t>
    </dgm:pt>
    <dgm:pt modelId="{285CD38D-6ECE-4D0B-B232-A73B9E79A665}">
      <dgm:prSet phldrT="[Text]"/>
      <dgm:spPr/>
      <dgm:t>
        <a:bodyPr/>
        <a:lstStyle/>
        <a:p>
          <a:r>
            <a:rPr lang="en-US" dirty="0" smtClean="0"/>
            <a:t>Heavy</a:t>
          </a:r>
          <a:endParaRPr lang="en-US" dirty="0"/>
        </a:p>
      </dgm:t>
    </dgm:pt>
    <dgm:pt modelId="{220E8A7C-780C-4129-B064-71ED245630A4}" type="parTrans" cxnId="{B1A814E8-FF28-47A1-B3E5-0480B90A9970}">
      <dgm:prSet/>
      <dgm:spPr/>
      <dgm:t>
        <a:bodyPr/>
        <a:lstStyle/>
        <a:p>
          <a:endParaRPr lang="en-US"/>
        </a:p>
      </dgm:t>
    </dgm:pt>
    <dgm:pt modelId="{B0DB8345-5EC6-4C32-B8D7-2F2B26562145}" type="sibTrans" cxnId="{B1A814E8-FF28-47A1-B3E5-0480B90A9970}">
      <dgm:prSet/>
      <dgm:spPr/>
      <dgm:t>
        <a:bodyPr/>
        <a:lstStyle/>
        <a:p>
          <a:endParaRPr lang="en-US"/>
        </a:p>
      </dgm:t>
    </dgm:pt>
    <dgm:pt modelId="{E32C3317-7768-4394-B5F0-0AA2805C91E0}">
      <dgm:prSet phldrT="[Text]"/>
      <dgm:spPr/>
      <dgm:t>
        <a:bodyPr/>
        <a:lstStyle/>
        <a:p>
          <a:r>
            <a:rPr lang="en-US" dirty="0" smtClean="0"/>
            <a:t>Light</a:t>
          </a:r>
          <a:endParaRPr lang="en-US" dirty="0"/>
        </a:p>
      </dgm:t>
    </dgm:pt>
    <dgm:pt modelId="{B2047B75-C59A-4640-A9EE-6B32EBF7255E}" type="parTrans" cxnId="{AC8A1223-A446-4E3E-B897-9871C0BFFE92}">
      <dgm:prSet/>
      <dgm:spPr/>
      <dgm:t>
        <a:bodyPr/>
        <a:lstStyle/>
        <a:p>
          <a:endParaRPr lang="en-US"/>
        </a:p>
      </dgm:t>
    </dgm:pt>
    <dgm:pt modelId="{C29820A1-A3F6-4EF7-95CC-B90F51985C83}" type="sibTrans" cxnId="{AC8A1223-A446-4E3E-B897-9871C0BFFE92}">
      <dgm:prSet/>
      <dgm:spPr/>
      <dgm:t>
        <a:bodyPr/>
        <a:lstStyle/>
        <a:p>
          <a:endParaRPr lang="en-US"/>
        </a:p>
      </dgm:t>
    </dgm:pt>
    <dgm:pt modelId="{3ED3D22E-588E-46FC-B4D0-9BEC29E52E17}" type="pres">
      <dgm:prSet presAssocID="{D088C248-BA44-4A81-A137-DF699B71D6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428725-3B9A-4A07-8DC5-E3173BBD90B9}" type="pres">
      <dgm:prSet presAssocID="{CCD4CCC8-954C-4882-A616-6DFC22732543}" presName="hierRoot1" presStyleCnt="0">
        <dgm:presLayoutVars>
          <dgm:hierBranch val="init"/>
        </dgm:presLayoutVars>
      </dgm:prSet>
      <dgm:spPr/>
    </dgm:pt>
    <dgm:pt modelId="{2FCC1B7E-2698-4A4D-96A1-63C01060B90B}" type="pres">
      <dgm:prSet presAssocID="{CCD4CCC8-954C-4882-A616-6DFC22732543}" presName="rootComposite1" presStyleCnt="0"/>
      <dgm:spPr/>
    </dgm:pt>
    <dgm:pt modelId="{A4BB2178-09E4-448D-AFF9-158CEFF52353}" type="pres">
      <dgm:prSet presAssocID="{CCD4CCC8-954C-4882-A616-6DFC22732543}" presName="rootText1" presStyleLbl="node0" presStyleIdx="0" presStyleCnt="1">
        <dgm:presLayoutVars>
          <dgm:chPref val="3"/>
        </dgm:presLayoutVars>
      </dgm:prSet>
      <dgm:spPr/>
    </dgm:pt>
    <dgm:pt modelId="{EB2A9FE4-46BF-4C3F-9E2A-518096269F72}" type="pres">
      <dgm:prSet presAssocID="{CCD4CCC8-954C-4882-A616-6DFC22732543}" presName="rootConnector1" presStyleLbl="node1" presStyleIdx="0" presStyleCnt="0"/>
      <dgm:spPr/>
    </dgm:pt>
    <dgm:pt modelId="{34FA7816-CF78-4A2B-B2D9-1AA7B61111B5}" type="pres">
      <dgm:prSet presAssocID="{CCD4CCC8-954C-4882-A616-6DFC22732543}" presName="hierChild2" presStyleCnt="0"/>
      <dgm:spPr/>
    </dgm:pt>
    <dgm:pt modelId="{A8EB64BB-88CD-40A5-8E68-316002016BC0}" type="pres">
      <dgm:prSet presAssocID="{220E8A7C-780C-4129-B064-71ED245630A4}" presName="Name37" presStyleLbl="parChTrans1D2" presStyleIdx="0" presStyleCnt="2"/>
      <dgm:spPr/>
    </dgm:pt>
    <dgm:pt modelId="{9313604E-CC22-4CFA-9C26-529851156CC7}" type="pres">
      <dgm:prSet presAssocID="{285CD38D-6ECE-4D0B-B232-A73B9E79A665}" presName="hierRoot2" presStyleCnt="0">
        <dgm:presLayoutVars>
          <dgm:hierBranch val="init"/>
        </dgm:presLayoutVars>
      </dgm:prSet>
      <dgm:spPr/>
    </dgm:pt>
    <dgm:pt modelId="{07D17CC5-856A-4A28-BC4B-7E2923264793}" type="pres">
      <dgm:prSet presAssocID="{285CD38D-6ECE-4D0B-B232-A73B9E79A665}" presName="rootComposite" presStyleCnt="0"/>
      <dgm:spPr/>
    </dgm:pt>
    <dgm:pt modelId="{705772CA-E2B5-437F-B5EC-F99FD37A141C}" type="pres">
      <dgm:prSet presAssocID="{285CD38D-6ECE-4D0B-B232-A73B9E79A665}" presName="rootText" presStyleLbl="node2" presStyleIdx="0" presStyleCnt="2" custLinFactX="-23829" custLinFactNeighborX="-100000" custLinFactNeighborY="-1473">
        <dgm:presLayoutVars>
          <dgm:chPref val="3"/>
        </dgm:presLayoutVars>
      </dgm:prSet>
      <dgm:spPr/>
    </dgm:pt>
    <dgm:pt modelId="{A4690204-7B2A-4EF3-ACE8-FE5BE60E8DB6}" type="pres">
      <dgm:prSet presAssocID="{285CD38D-6ECE-4D0B-B232-A73B9E79A665}" presName="rootConnector" presStyleLbl="node2" presStyleIdx="0" presStyleCnt="2"/>
      <dgm:spPr/>
    </dgm:pt>
    <dgm:pt modelId="{9521F07A-AC1E-425F-8FA8-8840B98215DA}" type="pres">
      <dgm:prSet presAssocID="{285CD38D-6ECE-4D0B-B232-A73B9E79A665}" presName="hierChild4" presStyleCnt="0"/>
      <dgm:spPr/>
    </dgm:pt>
    <dgm:pt modelId="{A481F367-C5C5-47FF-96AE-ECDDEC675F63}" type="pres">
      <dgm:prSet presAssocID="{285CD38D-6ECE-4D0B-B232-A73B9E79A665}" presName="hierChild5" presStyleCnt="0"/>
      <dgm:spPr/>
    </dgm:pt>
    <dgm:pt modelId="{229F2F60-19AA-4E5F-8F18-24C25429C5BF}" type="pres">
      <dgm:prSet presAssocID="{B2047B75-C59A-4640-A9EE-6B32EBF7255E}" presName="Name37" presStyleLbl="parChTrans1D2" presStyleIdx="1" presStyleCnt="2"/>
      <dgm:spPr/>
    </dgm:pt>
    <dgm:pt modelId="{EE560F23-CF09-4B1E-8F9C-1CE31E795808}" type="pres">
      <dgm:prSet presAssocID="{E32C3317-7768-4394-B5F0-0AA2805C91E0}" presName="hierRoot2" presStyleCnt="0">
        <dgm:presLayoutVars>
          <dgm:hierBranch val="init"/>
        </dgm:presLayoutVars>
      </dgm:prSet>
      <dgm:spPr/>
    </dgm:pt>
    <dgm:pt modelId="{8AA36F54-4279-4DED-9CB8-DF2F6CD536A5}" type="pres">
      <dgm:prSet presAssocID="{E32C3317-7768-4394-B5F0-0AA2805C91E0}" presName="rootComposite" presStyleCnt="0"/>
      <dgm:spPr/>
    </dgm:pt>
    <dgm:pt modelId="{B5C3EB76-F169-4250-86E8-BA8898F85390}" type="pres">
      <dgm:prSet presAssocID="{E32C3317-7768-4394-B5F0-0AA2805C91E0}" presName="rootText" presStyleLbl="node2" presStyleIdx="1" presStyleCnt="2" custAng="0" custLinFactX="3803" custLinFactNeighborX="100000" custLinFactNeighborY="10262">
        <dgm:presLayoutVars>
          <dgm:chPref val="3"/>
        </dgm:presLayoutVars>
      </dgm:prSet>
      <dgm:spPr/>
    </dgm:pt>
    <dgm:pt modelId="{D25F0454-C5AD-47BC-AE53-75057EA34773}" type="pres">
      <dgm:prSet presAssocID="{E32C3317-7768-4394-B5F0-0AA2805C91E0}" presName="rootConnector" presStyleLbl="node2" presStyleIdx="1" presStyleCnt="2"/>
      <dgm:spPr/>
    </dgm:pt>
    <dgm:pt modelId="{0328DB82-411C-42D3-ABA1-5DD6DA121A38}" type="pres">
      <dgm:prSet presAssocID="{E32C3317-7768-4394-B5F0-0AA2805C91E0}" presName="hierChild4" presStyleCnt="0"/>
      <dgm:spPr/>
    </dgm:pt>
    <dgm:pt modelId="{51F202A3-4D26-4039-814E-4174B44F9D5C}" type="pres">
      <dgm:prSet presAssocID="{E32C3317-7768-4394-B5F0-0AA2805C91E0}" presName="hierChild5" presStyleCnt="0"/>
      <dgm:spPr/>
    </dgm:pt>
    <dgm:pt modelId="{D557914D-3E1D-4C1F-AD4C-3EAF105D8EFD}" type="pres">
      <dgm:prSet presAssocID="{CCD4CCC8-954C-4882-A616-6DFC22732543}" presName="hierChild3" presStyleCnt="0"/>
      <dgm:spPr/>
    </dgm:pt>
  </dgm:ptLst>
  <dgm:cxnLst>
    <dgm:cxn modelId="{5953C565-4EC2-4B4C-8175-DA283CFDD7FB}" type="presOf" srcId="{CCD4CCC8-954C-4882-A616-6DFC22732543}" destId="{A4BB2178-09E4-448D-AFF9-158CEFF52353}" srcOrd="0" destOrd="0" presId="urn:microsoft.com/office/officeart/2005/8/layout/orgChart1"/>
    <dgm:cxn modelId="{67ADFF68-DB47-46B4-A793-C79D30C49802}" type="presOf" srcId="{220E8A7C-780C-4129-B064-71ED245630A4}" destId="{A8EB64BB-88CD-40A5-8E68-316002016BC0}" srcOrd="0" destOrd="0" presId="urn:microsoft.com/office/officeart/2005/8/layout/orgChart1"/>
    <dgm:cxn modelId="{D49D150D-2377-467D-86B5-83A36D87C6F4}" type="presOf" srcId="{B2047B75-C59A-4640-A9EE-6B32EBF7255E}" destId="{229F2F60-19AA-4E5F-8F18-24C25429C5BF}" srcOrd="0" destOrd="0" presId="urn:microsoft.com/office/officeart/2005/8/layout/orgChart1"/>
    <dgm:cxn modelId="{BAD7F8AF-8DC4-481D-975A-145132A3109D}" type="presOf" srcId="{D088C248-BA44-4A81-A137-DF699B71D6EB}" destId="{3ED3D22E-588E-46FC-B4D0-9BEC29E52E17}" srcOrd="0" destOrd="0" presId="urn:microsoft.com/office/officeart/2005/8/layout/orgChart1"/>
    <dgm:cxn modelId="{8CB2262B-36F5-4B3C-9AB6-3F87A382BD35}" type="presOf" srcId="{CCD4CCC8-954C-4882-A616-6DFC22732543}" destId="{EB2A9FE4-46BF-4C3F-9E2A-518096269F72}" srcOrd="1" destOrd="0" presId="urn:microsoft.com/office/officeart/2005/8/layout/orgChart1"/>
    <dgm:cxn modelId="{C626E18D-C4B5-4CF4-880F-32B2BCD4EAED}" type="presOf" srcId="{285CD38D-6ECE-4D0B-B232-A73B9E79A665}" destId="{705772CA-E2B5-437F-B5EC-F99FD37A141C}" srcOrd="0" destOrd="0" presId="urn:microsoft.com/office/officeart/2005/8/layout/orgChart1"/>
    <dgm:cxn modelId="{EAB50EE5-8404-4183-954F-C32DD64D1176}" type="presOf" srcId="{E32C3317-7768-4394-B5F0-0AA2805C91E0}" destId="{B5C3EB76-F169-4250-86E8-BA8898F85390}" srcOrd="0" destOrd="0" presId="urn:microsoft.com/office/officeart/2005/8/layout/orgChart1"/>
    <dgm:cxn modelId="{B1A814E8-FF28-47A1-B3E5-0480B90A9970}" srcId="{CCD4CCC8-954C-4882-A616-6DFC22732543}" destId="{285CD38D-6ECE-4D0B-B232-A73B9E79A665}" srcOrd="0" destOrd="0" parTransId="{220E8A7C-780C-4129-B064-71ED245630A4}" sibTransId="{B0DB8345-5EC6-4C32-B8D7-2F2B26562145}"/>
    <dgm:cxn modelId="{AC8A1223-A446-4E3E-B897-9871C0BFFE92}" srcId="{CCD4CCC8-954C-4882-A616-6DFC22732543}" destId="{E32C3317-7768-4394-B5F0-0AA2805C91E0}" srcOrd="1" destOrd="0" parTransId="{B2047B75-C59A-4640-A9EE-6B32EBF7255E}" sibTransId="{C29820A1-A3F6-4EF7-95CC-B90F51985C83}"/>
    <dgm:cxn modelId="{B9006B78-4605-41D8-94CD-5B245E88EAB1}" type="presOf" srcId="{E32C3317-7768-4394-B5F0-0AA2805C91E0}" destId="{D25F0454-C5AD-47BC-AE53-75057EA34773}" srcOrd="1" destOrd="0" presId="urn:microsoft.com/office/officeart/2005/8/layout/orgChart1"/>
    <dgm:cxn modelId="{D9031FDB-E5C6-4C75-B7C4-411A4F9594DA}" type="presOf" srcId="{285CD38D-6ECE-4D0B-B232-A73B9E79A665}" destId="{A4690204-7B2A-4EF3-ACE8-FE5BE60E8DB6}" srcOrd="1" destOrd="0" presId="urn:microsoft.com/office/officeart/2005/8/layout/orgChart1"/>
    <dgm:cxn modelId="{59B47A24-05F1-42B1-BC59-E1A289C99D3A}" srcId="{D088C248-BA44-4A81-A137-DF699B71D6EB}" destId="{CCD4CCC8-954C-4882-A616-6DFC22732543}" srcOrd="0" destOrd="0" parTransId="{EBFAF0A7-2DB0-4829-9377-A3F76D13118B}" sibTransId="{879F7011-9A87-40B0-9D38-7A71CC916777}"/>
    <dgm:cxn modelId="{F3B52CA9-C0A7-4726-B364-ABE1B32E611D}" type="presParOf" srcId="{3ED3D22E-588E-46FC-B4D0-9BEC29E52E17}" destId="{4C428725-3B9A-4A07-8DC5-E3173BBD90B9}" srcOrd="0" destOrd="0" presId="urn:microsoft.com/office/officeart/2005/8/layout/orgChart1"/>
    <dgm:cxn modelId="{780122CE-ED5D-4315-9493-B0DDDDF64B94}" type="presParOf" srcId="{4C428725-3B9A-4A07-8DC5-E3173BBD90B9}" destId="{2FCC1B7E-2698-4A4D-96A1-63C01060B90B}" srcOrd="0" destOrd="0" presId="urn:microsoft.com/office/officeart/2005/8/layout/orgChart1"/>
    <dgm:cxn modelId="{E1E84B58-46F2-4BCB-A168-F7990879021C}" type="presParOf" srcId="{2FCC1B7E-2698-4A4D-96A1-63C01060B90B}" destId="{A4BB2178-09E4-448D-AFF9-158CEFF52353}" srcOrd="0" destOrd="0" presId="urn:microsoft.com/office/officeart/2005/8/layout/orgChart1"/>
    <dgm:cxn modelId="{E64CF867-A4D6-4611-8FEC-7AFD854ACAB7}" type="presParOf" srcId="{2FCC1B7E-2698-4A4D-96A1-63C01060B90B}" destId="{EB2A9FE4-46BF-4C3F-9E2A-518096269F72}" srcOrd="1" destOrd="0" presId="urn:microsoft.com/office/officeart/2005/8/layout/orgChart1"/>
    <dgm:cxn modelId="{F9BE8597-4E41-44D4-BA02-81AC46715F5A}" type="presParOf" srcId="{4C428725-3B9A-4A07-8DC5-E3173BBD90B9}" destId="{34FA7816-CF78-4A2B-B2D9-1AA7B61111B5}" srcOrd="1" destOrd="0" presId="urn:microsoft.com/office/officeart/2005/8/layout/orgChart1"/>
    <dgm:cxn modelId="{2AEC663E-D12A-4BE9-8D4F-FB2B9EC2FBA8}" type="presParOf" srcId="{34FA7816-CF78-4A2B-B2D9-1AA7B61111B5}" destId="{A8EB64BB-88CD-40A5-8E68-316002016BC0}" srcOrd="0" destOrd="0" presId="urn:microsoft.com/office/officeart/2005/8/layout/orgChart1"/>
    <dgm:cxn modelId="{0DFCE463-B6B0-4081-876F-4EE7EC6C0963}" type="presParOf" srcId="{34FA7816-CF78-4A2B-B2D9-1AA7B61111B5}" destId="{9313604E-CC22-4CFA-9C26-529851156CC7}" srcOrd="1" destOrd="0" presId="urn:microsoft.com/office/officeart/2005/8/layout/orgChart1"/>
    <dgm:cxn modelId="{D9837762-F530-4F2F-84BC-6C77A99A50D4}" type="presParOf" srcId="{9313604E-CC22-4CFA-9C26-529851156CC7}" destId="{07D17CC5-856A-4A28-BC4B-7E2923264793}" srcOrd="0" destOrd="0" presId="urn:microsoft.com/office/officeart/2005/8/layout/orgChart1"/>
    <dgm:cxn modelId="{5D7375C6-609D-4A21-BD61-3D7E2A89CA7D}" type="presParOf" srcId="{07D17CC5-856A-4A28-BC4B-7E2923264793}" destId="{705772CA-E2B5-437F-B5EC-F99FD37A141C}" srcOrd="0" destOrd="0" presId="urn:microsoft.com/office/officeart/2005/8/layout/orgChart1"/>
    <dgm:cxn modelId="{3E1D176E-F89C-4803-BD05-509AE5AF31ED}" type="presParOf" srcId="{07D17CC5-856A-4A28-BC4B-7E2923264793}" destId="{A4690204-7B2A-4EF3-ACE8-FE5BE60E8DB6}" srcOrd="1" destOrd="0" presId="urn:microsoft.com/office/officeart/2005/8/layout/orgChart1"/>
    <dgm:cxn modelId="{69E4868A-94C0-4062-AD92-6E20A07FA730}" type="presParOf" srcId="{9313604E-CC22-4CFA-9C26-529851156CC7}" destId="{9521F07A-AC1E-425F-8FA8-8840B98215DA}" srcOrd="1" destOrd="0" presId="urn:microsoft.com/office/officeart/2005/8/layout/orgChart1"/>
    <dgm:cxn modelId="{5C6A4717-D633-4D34-BBBB-4DD0D5322C7A}" type="presParOf" srcId="{9313604E-CC22-4CFA-9C26-529851156CC7}" destId="{A481F367-C5C5-47FF-96AE-ECDDEC675F63}" srcOrd="2" destOrd="0" presId="urn:microsoft.com/office/officeart/2005/8/layout/orgChart1"/>
    <dgm:cxn modelId="{0B2025D9-EA1B-4A42-A8AE-BF69415EE84F}" type="presParOf" srcId="{34FA7816-CF78-4A2B-B2D9-1AA7B61111B5}" destId="{229F2F60-19AA-4E5F-8F18-24C25429C5BF}" srcOrd="2" destOrd="0" presId="urn:microsoft.com/office/officeart/2005/8/layout/orgChart1"/>
    <dgm:cxn modelId="{5FDC5E73-29DA-47DD-AF70-A9C4C9257634}" type="presParOf" srcId="{34FA7816-CF78-4A2B-B2D9-1AA7B61111B5}" destId="{EE560F23-CF09-4B1E-8F9C-1CE31E795808}" srcOrd="3" destOrd="0" presId="urn:microsoft.com/office/officeart/2005/8/layout/orgChart1"/>
    <dgm:cxn modelId="{3E9F4BBD-FDBA-442E-9A09-5AB9590B6F02}" type="presParOf" srcId="{EE560F23-CF09-4B1E-8F9C-1CE31E795808}" destId="{8AA36F54-4279-4DED-9CB8-DF2F6CD536A5}" srcOrd="0" destOrd="0" presId="urn:microsoft.com/office/officeart/2005/8/layout/orgChart1"/>
    <dgm:cxn modelId="{713F62B7-BAC0-4773-9CAD-CDE1F26C23AE}" type="presParOf" srcId="{8AA36F54-4279-4DED-9CB8-DF2F6CD536A5}" destId="{B5C3EB76-F169-4250-86E8-BA8898F85390}" srcOrd="0" destOrd="0" presId="urn:microsoft.com/office/officeart/2005/8/layout/orgChart1"/>
    <dgm:cxn modelId="{588C2385-6B41-4E3F-98CC-5B5672B09BC1}" type="presParOf" srcId="{8AA36F54-4279-4DED-9CB8-DF2F6CD536A5}" destId="{D25F0454-C5AD-47BC-AE53-75057EA34773}" srcOrd="1" destOrd="0" presId="urn:microsoft.com/office/officeart/2005/8/layout/orgChart1"/>
    <dgm:cxn modelId="{45C3C1A6-D0BD-49A7-B0E0-D4E9EC0CF29D}" type="presParOf" srcId="{EE560F23-CF09-4B1E-8F9C-1CE31E795808}" destId="{0328DB82-411C-42D3-ABA1-5DD6DA121A38}" srcOrd="1" destOrd="0" presId="urn:microsoft.com/office/officeart/2005/8/layout/orgChart1"/>
    <dgm:cxn modelId="{8B88D93C-F3D7-497C-B4EE-D323A20FFB11}" type="presParOf" srcId="{EE560F23-CF09-4B1E-8F9C-1CE31E795808}" destId="{51F202A3-4D26-4039-814E-4174B44F9D5C}" srcOrd="2" destOrd="0" presId="urn:microsoft.com/office/officeart/2005/8/layout/orgChart1"/>
    <dgm:cxn modelId="{F622FD9A-A476-4E8B-B313-53A5759AFAFC}" type="presParOf" srcId="{4C428725-3B9A-4A07-8DC5-E3173BBD90B9}" destId="{D557914D-3E1D-4C1F-AD4C-3EAF105D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88C248-BA44-4A81-A137-DF699B71D6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5CD38D-6ECE-4D0B-B232-A73B9E79A665}">
      <dgm:prSet phldrT="[Text]"/>
      <dgm:spPr/>
      <dgm:t>
        <a:bodyPr/>
        <a:lstStyle/>
        <a:p>
          <a:r>
            <a:rPr lang="en-US" dirty="0" smtClean="0"/>
            <a:t>Heavy</a:t>
          </a:r>
          <a:endParaRPr lang="en-US" dirty="0"/>
        </a:p>
      </dgm:t>
    </dgm:pt>
    <dgm:pt modelId="{220E8A7C-780C-4129-B064-71ED245630A4}" type="parTrans" cxnId="{B1A814E8-FF28-47A1-B3E5-0480B90A9970}">
      <dgm:prSet/>
      <dgm:spPr/>
      <dgm:t>
        <a:bodyPr/>
        <a:lstStyle/>
        <a:p>
          <a:endParaRPr lang="en-US"/>
        </a:p>
      </dgm:t>
    </dgm:pt>
    <dgm:pt modelId="{B0DB8345-5EC6-4C32-B8D7-2F2B26562145}" type="sibTrans" cxnId="{B1A814E8-FF28-47A1-B3E5-0480B90A9970}">
      <dgm:prSet/>
      <dgm:spPr/>
      <dgm:t>
        <a:bodyPr/>
        <a:lstStyle/>
        <a:p>
          <a:endParaRPr lang="en-US"/>
        </a:p>
      </dgm:t>
    </dgm:pt>
    <dgm:pt modelId="{CCD4CCC8-954C-4882-A616-6DFC22732543}">
      <dgm:prSet phldrT="[Text]"/>
      <dgm:spPr/>
      <dgm:t>
        <a:bodyPr/>
        <a:lstStyle/>
        <a:p>
          <a:r>
            <a:rPr lang="en-US" dirty="0" smtClean="0"/>
            <a:t>Goods </a:t>
          </a:r>
          <a:r>
            <a:rPr lang="en-US" dirty="0" err="1" smtClean="0"/>
            <a:t>Veicles</a:t>
          </a:r>
          <a:endParaRPr lang="en-US" dirty="0"/>
        </a:p>
      </dgm:t>
    </dgm:pt>
    <dgm:pt modelId="{879F7011-9A87-40B0-9D38-7A71CC916777}" type="sibTrans" cxnId="{59B47A24-05F1-42B1-BC59-E1A289C99D3A}">
      <dgm:prSet/>
      <dgm:spPr/>
      <dgm:t>
        <a:bodyPr/>
        <a:lstStyle/>
        <a:p>
          <a:endParaRPr lang="en-US"/>
        </a:p>
      </dgm:t>
    </dgm:pt>
    <dgm:pt modelId="{EBFAF0A7-2DB0-4829-9377-A3F76D13118B}" type="parTrans" cxnId="{59B47A24-05F1-42B1-BC59-E1A289C99D3A}">
      <dgm:prSet/>
      <dgm:spPr/>
      <dgm:t>
        <a:bodyPr/>
        <a:lstStyle/>
        <a:p>
          <a:endParaRPr lang="en-US"/>
        </a:p>
      </dgm:t>
    </dgm:pt>
    <dgm:pt modelId="{3ED3D22E-588E-46FC-B4D0-9BEC29E52E17}" type="pres">
      <dgm:prSet presAssocID="{D088C248-BA44-4A81-A137-DF699B71D6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428725-3B9A-4A07-8DC5-E3173BBD90B9}" type="pres">
      <dgm:prSet presAssocID="{CCD4CCC8-954C-4882-A616-6DFC22732543}" presName="hierRoot1" presStyleCnt="0">
        <dgm:presLayoutVars>
          <dgm:hierBranch val="init"/>
        </dgm:presLayoutVars>
      </dgm:prSet>
      <dgm:spPr/>
    </dgm:pt>
    <dgm:pt modelId="{2FCC1B7E-2698-4A4D-96A1-63C01060B90B}" type="pres">
      <dgm:prSet presAssocID="{CCD4CCC8-954C-4882-A616-6DFC22732543}" presName="rootComposite1" presStyleCnt="0"/>
      <dgm:spPr/>
    </dgm:pt>
    <dgm:pt modelId="{A4BB2178-09E4-448D-AFF9-158CEFF52353}" type="pres">
      <dgm:prSet presAssocID="{CCD4CCC8-954C-4882-A616-6DFC2273254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2A9FE4-46BF-4C3F-9E2A-518096269F72}" type="pres">
      <dgm:prSet presAssocID="{CCD4CCC8-954C-4882-A616-6DFC22732543}" presName="rootConnector1" presStyleLbl="node1" presStyleIdx="0" presStyleCnt="0"/>
      <dgm:spPr/>
    </dgm:pt>
    <dgm:pt modelId="{34FA7816-CF78-4A2B-B2D9-1AA7B61111B5}" type="pres">
      <dgm:prSet presAssocID="{CCD4CCC8-954C-4882-A616-6DFC22732543}" presName="hierChild2" presStyleCnt="0"/>
      <dgm:spPr/>
    </dgm:pt>
    <dgm:pt modelId="{A8EB64BB-88CD-40A5-8E68-316002016BC0}" type="pres">
      <dgm:prSet presAssocID="{220E8A7C-780C-4129-B064-71ED245630A4}" presName="Name37" presStyleLbl="parChTrans1D2" presStyleIdx="0" presStyleCnt="1"/>
      <dgm:spPr/>
    </dgm:pt>
    <dgm:pt modelId="{9313604E-CC22-4CFA-9C26-529851156CC7}" type="pres">
      <dgm:prSet presAssocID="{285CD38D-6ECE-4D0B-B232-A73B9E79A665}" presName="hierRoot2" presStyleCnt="0">
        <dgm:presLayoutVars>
          <dgm:hierBranch val="init"/>
        </dgm:presLayoutVars>
      </dgm:prSet>
      <dgm:spPr/>
    </dgm:pt>
    <dgm:pt modelId="{07D17CC5-856A-4A28-BC4B-7E2923264793}" type="pres">
      <dgm:prSet presAssocID="{285CD38D-6ECE-4D0B-B232-A73B9E79A665}" presName="rootComposite" presStyleCnt="0"/>
      <dgm:spPr/>
    </dgm:pt>
    <dgm:pt modelId="{705772CA-E2B5-437F-B5EC-F99FD37A141C}" type="pres">
      <dgm:prSet presAssocID="{285CD38D-6ECE-4D0B-B232-A73B9E79A665}" presName="rootText" presStyleLbl="node2" presStyleIdx="0" presStyleCnt="1" custLinFactNeighborX="2724" custLinFactNeighborY="70">
        <dgm:presLayoutVars>
          <dgm:chPref val="3"/>
        </dgm:presLayoutVars>
      </dgm:prSet>
      <dgm:spPr/>
    </dgm:pt>
    <dgm:pt modelId="{A4690204-7B2A-4EF3-ACE8-FE5BE60E8DB6}" type="pres">
      <dgm:prSet presAssocID="{285CD38D-6ECE-4D0B-B232-A73B9E79A665}" presName="rootConnector" presStyleLbl="node2" presStyleIdx="0" presStyleCnt="1"/>
      <dgm:spPr/>
    </dgm:pt>
    <dgm:pt modelId="{9521F07A-AC1E-425F-8FA8-8840B98215DA}" type="pres">
      <dgm:prSet presAssocID="{285CD38D-6ECE-4D0B-B232-A73B9E79A665}" presName="hierChild4" presStyleCnt="0"/>
      <dgm:spPr/>
    </dgm:pt>
    <dgm:pt modelId="{A481F367-C5C5-47FF-96AE-ECDDEC675F63}" type="pres">
      <dgm:prSet presAssocID="{285CD38D-6ECE-4D0B-B232-A73B9E79A665}" presName="hierChild5" presStyleCnt="0"/>
      <dgm:spPr/>
    </dgm:pt>
    <dgm:pt modelId="{D557914D-3E1D-4C1F-AD4C-3EAF105D8EFD}" type="pres">
      <dgm:prSet presAssocID="{CCD4CCC8-954C-4882-A616-6DFC22732543}" presName="hierChild3" presStyleCnt="0"/>
      <dgm:spPr/>
    </dgm:pt>
  </dgm:ptLst>
  <dgm:cxnLst>
    <dgm:cxn modelId="{9BB620CF-0D07-4B1F-9F90-59E75C921676}" type="presOf" srcId="{220E8A7C-780C-4129-B064-71ED245630A4}" destId="{A8EB64BB-88CD-40A5-8E68-316002016BC0}" srcOrd="0" destOrd="0" presId="urn:microsoft.com/office/officeart/2005/8/layout/orgChart1"/>
    <dgm:cxn modelId="{B1A814E8-FF28-47A1-B3E5-0480B90A9970}" srcId="{CCD4CCC8-954C-4882-A616-6DFC22732543}" destId="{285CD38D-6ECE-4D0B-B232-A73B9E79A665}" srcOrd="0" destOrd="0" parTransId="{220E8A7C-780C-4129-B064-71ED245630A4}" sibTransId="{B0DB8345-5EC6-4C32-B8D7-2F2B26562145}"/>
    <dgm:cxn modelId="{D4B0D358-CFA0-4797-BF76-0FDF4E1B6731}" type="presOf" srcId="{CCD4CCC8-954C-4882-A616-6DFC22732543}" destId="{EB2A9FE4-46BF-4C3F-9E2A-518096269F72}" srcOrd="1" destOrd="0" presId="urn:microsoft.com/office/officeart/2005/8/layout/orgChart1"/>
    <dgm:cxn modelId="{7B512E72-CD50-45D7-9DEB-7E92BBB2C1F2}" type="presOf" srcId="{CCD4CCC8-954C-4882-A616-6DFC22732543}" destId="{A4BB2178-09E4-448D-AFF9-158CEFF52353}" srcOrd="0" destOrd="0" presId="urn:microsoft.com/office/officeart/2005/8/layout/orgChart1"/>
    <dgm:cxn modelId="{906E63FA-06C0-40C6-97FD-AB634B5A2D19}" type="presOf" srcId="{D088C248-BA44-4A81-A137-DF699B71D6EB}" destId="{3ED3D22E-588E-46FC-B4D0-9BEC29E52E17}" srcOrd="0" destOrd="0" presId="urn:microsoft.com/office/officeart/2005/8/layout/orgChart1"/>
    <dgm:cxn modelId="{0FDE8416-D432-46F5-905D-CEB6AFB12400}" type="presOf" srcId="{285CD38D-6ECE-4D0B-B232-A73B9E79A665}" destId="{A4690204-7B2A-4EF3-ACE8-FE5BE60E8DB6}" srcOrd="1" destOrd="0" presId="urn:microsoft.com/office/officeart/2005/8/layout/orgChart1"/>
    <dgm:cxn modelId="{984056A1-EC1C-49A6-8CEE-035FDF0C4E09}" type="presOf" srcId="{285CD38D-6ECE-4D0B-B232-A73B9E79A665}" destId="{705772CA-E2B5-437F-B5EC-F99FD37A141C}" srcOrd="0" destOrd="0" presId="urn:microsoft.com/office/officeart/2005/8/layout/orgChart1"/>
    <dgm:cxn modelId="{59B47A24-05F1-42B1-BC59-E1A289C99D3A}" srcId="{D088C248-BA44-4A81-A137-DF699B71D6EB}" destId="{CCD4CCC8-954C-4882-A616-6DFC22732543}" srcOrd="0" destOrd="0" parTransId="{EBFAF0A7-2DB0-4829-9377-A3F76D13118B}" sibTransId="{879F7011-9A87-40B0-9D38-7A71CC916777}"/>
    <dgm:cxn modelId="{6E9A87C9-CA05-4B55-9340-DC01413C35D1}" type="presParOf" srcId="{3ED3D22E-588E-46FC-B4D0-9BEC29E52E17}" destId="{4C428725-3B9A-4A07-8DC5-E3173BBD90B9}" srcOrd="0" destOrd="0" presId="urn:microsoft.com/office/officeart/2005/8/layout/orgChart1"/>
    <dgm:cxn modelId="{C89879D6-CE99-438E-8279-769A8D276B40}" type="presParOf" srcId="{4C428725-3B9A-4A07-8DC5-E3173BBD90B9}" destId="{2FCC1B7E-2698-4A4D-96A1-63C01060B90B}" srcOrd="0" destOrd="0" presId="urn:microsoft.com/office/officeart/2005/8/layout/orgChart1"/>
    <dgm:cxn modelId="{30844E13-91CD-4BDB-97F8-AD960E2D0F7C}" type="presParOf" srcId="{2FCC1B7E-2698-4A4D-96A1-63C01060B90B}" destId="{A4BB2178-09E4-448D-AFF9-158CEFF52353}" srcOrd="0" destOrd="0" presId="urn:microsoft.com/office/officeart/2005/8/layout/orgChart1"/>
    <dgm:cxn modelId="{61A4E213-28DD-47AC-B04D-4A63AFA19390}" type="presParOf" srcId="{2FCC1B7E-2698-4A4D-96A1-63C01060B90B}" destId="{EB2A9FE4-46BF-4C3F-9E2A-518096269F72}" srcOrd="1" destOrd="0" presId="urn:microsoft.com/office/officeart/2005/8/layout/orgChart1"/>
    <dgm:cxn modelId="{CD4BA3A9-2261-415A-A3F7-772D2F76E49E}" type="presParOf" srcId="{4C428725-3B9A-4A07-8DC5-E3173BBD90B9}" destId="{34FA7816-CF78-4A2B-B2D9-1AA7B61111B5}" srcOrd="1" destOrd="0" presId="urn:microsoft.com/office/officeart/2005/8/layout/orgChart1"/>
    <dgm:cxn modelId="{198562D2-B6E5-480D-B20C-88D76C212ECC}" type="presParOf" srcId="{34FA7816-CF78-4A2B-B2D9-1AA7B61111B5}" destId="{A8EB64BB-88CD-40A5-8E68-316002016BC0}" srcOrd="0" destOrd="0" presId="urn:microsoft.com/office/officeart/2005/8/layout/orgChart1"/>
    <dgm:cxn modelId="{45813C9C-D245-4638-8404-EC586BEEDD8B}" type="presParOf" srcId="{34FA7816-CF78-4A2B-B2D9-1AA7B61111B5}" destId="{9313604E-CC22-4CFA-9C26-529851156CC7}" srcOrd="1" destOrd="0" presId="urn:microsoft.com/office/officeart/2005/8/layout/orgChart1"/>
    <dgm:cxn modelId="{9804333E-7BA0-42BC-9227-9D90534BF5A3}" type="presParOf" srcId="{9313604E-CC22-4CFA-9C26-529851156CC7}" destId="{07D17CC5-856A-4A28-BC4B-7E2923264793}" srcOrd="0" destOrd="0" presId="urn:microsoft.com/office/officeart/2005/8/layout/orgChart1"/>
    <dgm:cxn modelId="{F837C02F-E232-4B0D-B9AA-651A2C7E0231}" type="presParOf" srcId="{07D17CC5-856A-4A28-BC4B-7E2923264793}" destId="{705772CA-E2B5-437F-B5EC-F99FD37A141C}" srcOrd="0" destOrd="0" presId="urn:microsoft.com/office/officeart/2005/8/layout/orgChart1"/>
    <dgm:cxn modelId="{CF9B8D7C-BF25-4354-ABA6-9D3383FD839E}" type="presParOf" srcId="{07D17CC5-856A-4A28-BC4B-7E2923264793}" destId="{A4690204-7B2A-4EF3-ACE8-FE5BE60E8DB6}" srcOrd="1" destOrd="0" presId="urn:microsoft.com/office/officeart/2005/8/layout/orgChart1"/>
    <dgm:cxn modelId="{27987DF0-004F-40FB-91D9-86BF54B39085}" type="presParOf" srcId="{9313604E-CC22-4CFA-9C26-529851156CC7}" destId="{9521F07A-AC1E-425F-8FA8-8840B98215DA}" srcOrd="1" destOrd="0" presId="urn:microsoft.com/office/officeart/2005/8/layout/orgChart1"/>
    <dgm:cxn modelId="{3E5B0D05-1975-4953-BF29-D89845B3C6AC}" type="presParOf" srcId="{9313604E-CC22-4CFA-9C26-529851156CC7}" destId="{A481F367-C5C5-47FF-96AE-ECDDEC675F63}" srcOrd="2" destOrd="0" presId="urn:microsoft.com/office/officeart/2005/8/layout/orgChart1"/>
    <dgm:cxn modelId="{45673024-83C6-45F6-BCC5-9C0C6BD882A3}" type="presParOf" srcId="{4C428725-3B9A-4A07-8DC5-E3173BBD90B9}" destId="{D557914D-3E1D-4C1F-AD4C-3EAF105D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88C248-BA44-4A81-A137-DF699B71D6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D4CCC8-954C-4882-A616-6DFC22732543}">
      <dgm:prSet phldrT="[Text]"/>
      <dgm:spPr/>
      <dgm:t>
        <a:bodyPr/>
        <a:lstStyle/>
        <a:p>
          <a:r>
            <a:rPr lang="en-US" dirty="0" smtClean="0"/>
            <a:t>Goods Vehicles</a:t>
          </a:r>
          <a:endParaRPr lang="en-US" dirty="0"/>
        </a:p>
      </dgm:t>
    </dgm:pt>
    <dgm:pt modelId="{EBFAF0A7-2DB0-4829-9377-A3F76D13118B}" type="parTrans" cxnId="{59B47A24-05F1-42B1-BC59-E1A289C99D3A}">
      <dgm:prSet/>
      <dgm:spPr/>
      <dgm:t>
        <a:bodyPr/>
        <a:lstStyle/>
        <a:p>
          <a:endParaRPr lang="en-US"/>
        </a:p>
      </dgm:t>
    </dgm:pt>
    <dgm:pt modelId="{879F7011-9A87-40B0-9D38-7A71CC916777}" type="sibTrans" cxnId="{59B47A24-05F1-42B1-BC59-E1A289C99D3A}">
      <dgm:prSet/>
      <dgm:spPr/>
      <dgm:t>
        <a:bodyPr/>
        <a:lstStyle/>
        <a:p>
          <a:endParaRPr lang="en-US"/>
        </a:p>
      </dgm:t>
    </dgm:pt>
    <dgm:pt modelId="{E32C3317-7768-4394-B5F0-0AA2805C91E0}">
      <dgm:prSet phldrT="[Text]"/>
      <dgm:spPr/>
      <dgm:t>
        <a:bodyPr/>
        <a:lstStyle/>
        <a:p>
          <a:r>
            <a:rPr lang="en-US" dirty="0" smtClean="0"/>
            <a:t>Light</a:t>
          </a:r>
          <a:endParaRPr lang="en-US" dirty="0"/>
        </a:p>
      </dgm:t>
    </dgm:pt>
    <dgm:pt modelId="{B2047B75-C59A-4640-A9EE-6B32EBF7255E}" type="parTrans" cxnId="{AC8A1223-A446-4E3E-B897-9871C0BFFE92}">
      <dgm:prSet/>
      <dgm:spPr/>
      <dgm:t>
        <a:bodyPr/>
        <a:lstStyle/>
        <a:p>
          <a:endParaRPr lang="en-US"/>
        </a:p>
      </dgm:t>
    </dgm:pt>
    <dgm:pt modelId="{C29820A1-A3F6-4EF7-95CC-B90F51985C83}" type="sibTrans" cxnId="{AC8A1223-A446-4E3E-B897-9871C0BFFE92}">
      <dgm:prSet/>
      <dgm:spPr/>
      <dgm:t>
        <a:bodyPr/>
        <a:lstStyle/>
        <a:p>
          <a:endParaRPr lang="en-US"/>
        </a:p>
      </dgm:t>
    </dgm:pt>
    <dgm:pt modelId="{3ED3D22E-588E-46FC-B4D0-9BEC29E52E17}" type="pres">
      <dgm:prSet presAssocID="{D088C248-BA44-4A81-A137-DF699B71D6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428725-3B9A-4A07-8DC5-E3173BBD90B9}" type="pres">
      <dgm:prSet presAssocID="{CCD4CCC8-954C-4882-A616-6DFC22732543}" presName="hierRoot1" presStyleCnt="0">
        <dgm:presLayoutVars>
          <dgm:hierBranch val="init"/>
        </dgm:presLayoutVars>
      </dgm:prSet>
      <dgm:spPr/>
    </dgm:pt>
    <dgm:pt modelId="{2FCC1B7E-2698-4A4D-96A1-63C01060B90B}" type="pres">
      <dgm:prSet presAssocID="{CCD4CCC8-954C-4882-A616-6DFC22732543}" presName="rootComposite1" presStyleCnt="0"/>
      <dgm:spPr/>
    </dgm:pt>
    <dgm:pt modelId="{A4BB2178-09E4-448D-AFF9-158CEFF52353}" type="pres">
      <dgm:prSet presAssocID="{CCD4CCC8-954C-4882-A616-6DFC22732543}" presName="rootText1" presStyleLbl="node0" presStyleIdx="0" presStyleCnt="1">
        <dgm:presLayoutVars>
          <dgm:chPref val="3"/>
        </dgm:presLayoutVars>
      </dgm:prSet>
      <dgm:spPr/>
    </dgm:pt>
    <dgm:pt modelId="{EB2A9FE4-46BF-4C3F-9E2A-518096269F72}" type="pres">
      <dgm:prSet presAssocID="{CCD4CCC8-954C-4882-A616-6DFC22732543}" presName="rootConnector1" presStyleLbl="node1" presStyleIdx="0" presStyleCnt="0"/>
      <dgm:spPr/>
    </dgm:pt>
    <dgm:pt modelId="{34FA7816-CF78-4A2B-B2D9-1AA7B61111B5}" type="pres">
      <dgm:prSet presAssocID="{CCD4CCC8-954C-4882-A616-6DFC22732543}" presName="hierChild2" presStyleCnt="0"/>
      <dgm:spPr/>
    </dgm:pt>
    <dgm:pt modelId="{229F2F60-19AA-4E5F-8F18-24C25429C5BF}" type="pres">
      <dgm:prSet presAssocID="{B2047B75-C59A-4640-A9EE-6B32EBF7255E}" presName="Name37" presStyleLbl="parChTrans1D2" presStyleIdx="0" presStyleCnt="1"/>
      <dgm:spPr/>
    </dgm:pt>
    <dgm:pt modelId="{EE560F23-CF09-4B1E-8F9C-1CE31E795808}" type="pres">
      <dgm:prSet presAssocID="{E32C3317-7768-4394-B5F0-0AA2805C91E0}" presName="hierRoot2" presStyleCnt="0">
        <dgm:presLayoutVars>
          <dgm:hierBranch val="init"/>
        </dgm:presLayoutVars>
      </dgm:prSet>
      <dgm:spPr/>
    </dgm:pt>
    <dgm:pt modelId="{8AA36F54-4279-4DED-9CB8-DF2F6CD536A5}" type="pres">
      <dgm:prSet presAssocID="{E32C3317-7768-4394-B5F0-0AA2805C91E0}" presName="rootComposite" presStyleCnt="0"/>
      <dgm:spPr/>
    </dgm:pt>
    <dgm:pt modelId="{B5C3EB76-F169-4250-86E8-BA8898F85390}" type="pres">
      <dgm:prSet presAssocID="{E32C3317-7768-4394-B5F0-0AA2805C91E0}" presName="rootText" presStyleLbl="node2" presStyleIdx="0" presStyleCnt="1" custAng="0" custLinFactNeighborX="753" custLinFactNeighborY="70">
        <dgm:presLayoutVars>
          <dgm:chPref val="3"/>
        </dgm:presLayoutVars>
      </dgm:prSet>
      <dgm:spPr/>
    </dgm:pt>
    <dgm:pt modelId="{D25F0454-C5AD-47BC-AE53-75057EA34773}" type="pres">
      <dgm:prSet presAssocID="{E32C3317-7768-4394-B5F0-0AA2805C91E0}" presName="rootConnector" presStyleLbl="node2" presStyleIdx="0" presStyleCnt="1"/>
      <dgm:spPr/>
    </dgm:pt>
    <dgm:pt modelId="{0328DB82-411C-42D3-ABA1-5DD6DA121A38}" type="pres">
      <dgm:prSet presAssocID="{E32C3317-7768-4394-B5F0-0AA2805C91E0}" presName="hierChild4" presStyleCnt="0"/>
      <dgm:spPr/>
    </dgm:pt>
    <dgm:pt modelId="{51F202A3-4D26-4039-814E-4174B44F9D5C}" type="pres">
      <dgm:prSet presAssocID="{E32C3317-7768-4394-B5F0-0AA2805C91E0}" presName="hierChild5" presStyleCnt="0"/>
      <dgm:spPr/>
    </dgm:pt>
    <dgm:pt modelId="{D557914D-3E1D-4C1F-AD4C-3EAF105D8EFD}" type="pres">
      <dgm:prSet presAssocID="{CCD4CCC8-954C-4882-A616-6DFC22732543}" presName="hierChild3" presStyleCnt="0"/>
      <dgm:spPr/>
    </dgm:pt>
  </dgm:ptLst>
  <dgm:cxnLst>
    <dgm:cxn modelId="{76FB0249-2FF6-4371-8DAC-DAE15EA3C1F3}" type="presOf" srcId="{CCD4CCC8-954C-4882-A616-6DFC22732543}" destId="{A4BB2178-09E4-448D-AFF9-158CEFF52353}" srcOrd="0" destOrd="0" presId="urn:microsoft.com/office/officeart/2005/8/layout/orgChart1"/>
    <dgm:cxn modelId="{3162E49E-7CB9-4A34-8141-E569441363F9}" type="presOf" srcId="{D088C248-BA44-4A81-A137-DF699B71D6EB}" destId="{3ED3D22E-588E-46FC-B4D0-9BEC29E52E17}" srcOrd="0" destOrd="0" presId="urn:microsoft.com/office/officeart/2005/8/layout/orgChart1"/>
    <dgm:cxn modelId="{0CEB68EB-B513-46C8-A209-62EA2A2367BC}" type="presOf" srcId="{E32C3317-7768-4394-B5F0-0AA2805C91E0}" destId="{B5C3EB76-F169-4250-86E8-BA8898F85390}" srcOrd="0" destOrd="0" presId="urn:microsoft.com/office/officeart/2005/8/layout/orgChart1"/>
    <dgm:cxn modelId="{59B47A24-05F1-42B1-BC59-E1A289C99D3A}" srcId="{D088C248-BA44-4A81-A137-DF699B71D6EB}" destId="{CCD4CCC8-954C-4882-A616-6DFC22732543}" srcOrd="0" destOrd="0" parTransId="{EBFAF0A7-2DB0-4829-9377-A3F76D13118B}" sibTransId="{879F7011-9A87-40B0-9D38-7A71CC916777}"/>
    <dgm:cxn modelId="{102C6B3B-28E3-4C3B-8287-44666090FAD4}" type="presOf" srcId="{CCD4CCC8-954C-4882-A616-6DFC22732543}" destId="{EB2A9FE4-46BF-4C3F-9E2A-518096269F72}" srcOrd="1" destOrd="0" presId="urn:microsoft.com/office/officeart/2005/8/layout/orgChart1"/>
    <dgm:cxn modelId="{E50B2BB9-020D-415C-B81D-A0EAFFCF8814}" type="presOf" srcId="{E32C3317-7768-4394-B5F0-0AA2805C91E0}" destId="{D25F0454-C5AD-47BC-AE53-75057EA34773}" srcOrd="1" destOrd="0" presId="urn:microsoft.com/office/officeart/2005/8/layout/orgChart1"/>
    <dgm:cxn modelId="{7959B841-D96E-46FA-948B-C68D3E6453B4}" type="presOf" srcId="{B2047B75-C59A-4640-A9EE-6B32EBF7255E}" destId="{229F2F60-19AA-4E5F-8F18-24C25429C5BF}" srcOrd="0" destOrd="0" presId="urn:microsoft.com/office/officeart/2005/8/layout/orgChart1"/>
    <dgm:cxn modelId="{AC8A1223-A446-4E3E-B897-9871C0BFFE92}" srcId="{CCD4CCC8-954C-4882-A616-6DFC22732543}" destId="{E32C3317-7768-4394-B5F0-0AA2805C91E0}" srcOrd="0" destOrd="0" parTransId="{B2047B75-C59A-4640-A9EE-6B32EBF7255E}" sibTransId="{C29820A1-A3F6-4EF7-95CC-B90F51985C83}"/>
    <dgm:cxn modelId="{C8C705E7-D362-44BC-BF6A-580DA71F066A}" type="presParOf" srcId="{3ED3D22E-588E-46FC-B4D0-9BEC29E52E17}" destId="{4C428725-3B9A-4A07-8DC5-E3173BBD90B9}" srcOrd="0" destOrd="0" presId="urn:microsoft.com/office/officeart/2005/8/layout/orgChart1"/>
    <dgm:cxn modelId="{00C3313C-4FBE-4A68-BB9B-DE994293E376}" type="presParOf" srcId="{4C428725-3B9A-4A07-8DC5-E3173BBD90B9}" destId="{2FCC1B7E-2698-4A4D-96A1-63C01060B90B}" srcOrd="0" destOrd="0" presId="urn:microsoft.com/office/officeart/2005/8/layout/orgChart1"/>
    <dgm:cxn modelId="{8A2EBF20-DC68-4CC1-9B3A-34F422A7584B}" type="presParOf" srcId="{2FCC1B7E-2698-4A4D-96A1-63C01060B90B}" destId="{A4BB2178-09E4-448D-AFF9-158CEFF52353}" srcOrd="0" destOrd="0" presId="urn:microsoft.com/office/officeart/2005/8/layout/orgChart1"/>
    <dgm:cxn modelId="{2B748632-40ED-41D6-BF50-A9AA86C7811C}" type="presParOf" srcId="{2FCC1B7E-2698-4A4D-96A1-63C01060B90B}" destId="{EB2A9FE4-46BF-4C3F-9E2A-518096269F72}" srcOrd="1" destOrd="0" presId="urn:microsoft.com/office/officeart/2005/8/layout/orgChart1"/>
    <dgm:cxn modelId="{E3BC6DB9-888A-4B4E-A4C0-A6FDB18E3446}" type="presParOf" srcId="{4C428725-3B9A-4A07-8DC5-E3173BBD90B9}" destId="{34FA7816-CF78-4A2B-B2D9-1AA7B61111B5}" srcOrd="1" destOrd="0" presId="urn:microsoft.com/office/officeart/2005/8/layout/orgChart1"/>
    <dgm:cxn modelId="{E735F7D6-8322-47E3-910F-B1B8F9EB46ED}" type="presParOf" srcId="{34FA7816-CF78-4A2B-B2D9-1AA7B61111B5}" destId="{229F2F60-19AA-4E5F-8F18-24C25429C5BF}" srcOrd="0" destOrd="0" presId="urn:microsoft.com/office/officeart/2005/8/layout/orgChart1"/>
    <dgm:cxn modelId="{888A99A0-9731-4E26-BEF8-79F7772A0BF0}" type="presParOf" srcId="{34FA7816-CF78-4A2B-B2D9-1AA7B61111B5}" destId="{EE560F23-CF09-4B1E-8F9C-1CE31E795808}" srcOrd="1" destOrd="0" presId="urn:microsoft.com/office/officeart/2005/8/layout/orgChart1"/>
    <dgm:cxn modelId="{D07CFF83-7FC4-42E1-B40D-F7B828B286B3}" type="presParOf" srcId="{EE560F23-CF09-4B1E-8F9C-1CE31E795808}" destId="{8AA36F54-4279-4DED-9CB8-DF2F6CD536A5}" srcOrd="0" destOrd="0" presId="urn:microsoft.com/office/officeart/2005/8/layout/orgChart1"/>
    <dgm:cxn modelId="{21D457BD-3090-496F-83B0-2846A233A7E8}" type="presParOf" srcId="{8AA36F54-4279-4DED-9CB8-DF2F6CD536A5}" destId="{B5C3EB76-F169-4250-86E8-BA8898F85390}" srcOrd="0" destOrd="0" presId="urn:microsoft.com/office/officeart/2005/8/layout/orgChart1"/>
    <dgm:cxn modelId="{51D3F2FE-6BAB-42FA-85FB-6B96F0262BA2}" type="presParOf" srcId="{8AA36F54-4279-4DED-9CB8-DF2F6CD536A5}" destId="{D25F0454-C5AD-47BC-AE53-75057EA34773}" srcOrd="1" destOrd="0" presId="urn:microsoft.com/office/officeart/2005/8/layout/orgChart1"/>
    <dgm:cxn modelId="{E8EF06F1-5CC7-43E4-B668-FB13556CC097}" type="presParOf" srcId="{EE560F23-CF09-4B1E-8F9C-1CE31E795808}" destId="{0328DB82-411C-42D3-ABA1-5DD6DA121A38}" srcOrd="1" destOrd="0" presId="urn:microsoft.com/office/officeart/2005/8/layout/orgChart1"/>
    <dgm:cxn modelId="{44CCE709-7501-464A-882A-F9E20BE040E1}" type="presParOf" srcId="{EE560F23-CF09-4B1E-8F9C-1CE31E795808}" destId="{51F202A3-4D26-4039-814E-4174B44F9D5C}" srcOrd="2" destOrd="0" presId="urn:microsoft.com/office/officeart/2005/8/layout/orgChart1"/>
    <dgm:cxn modelId="{FCA1011D-B31B-48A3-B106-93345556BC59}" type="presParOf" srcId="{4C428725-3B9A-4A07-8DC5-E3173BBD90B9}" destId="{D557914D-3E1D-4C1F-AD4C-3EAF105D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88C248-BA44-4A81-A137-DF699B71D6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D4CCC8-954C-4882-A616-6DFC22732543}">
      <dgm:prSet phldrT="[Text]"/>
      <dgm:spPr/>
      <dgm:t>
        <a:bodyPr/>
        <a:lstStyle/>
        <a:p>
          <a:r>
            <a:rPr lang="en-US" dirty="0" err="1" smtClean="0"/>
            <a:t>PassengerVehicles</a:t>
          </a:r>
          <a:endParaRPr lang="en-US" dirty="0"/>
        </a:p>
      </dgm:t>
    </dgm:pt>
    <dgm:pt modelId="{EBFAF0A7-2DB0-4829-9377-A3F76D13118B}" type="parTrans" cxnId="{59B47A24-05F1-42B1-BC59-E1A289C99D3A}">
      <dgm:prSet/>
      <dgm:spPr/>
      <dgm:t>
        <a:bodyPr/>
        <a:lstStyle/>
        <a:p>
          <a:endParaRPr lang="en-US"/>
        </a:p>
      </dgm:t>
    </dgm:pt>
    <dgm:pt modelId="{879F7011-9A87-40B0-9D38-7A71CC916777}" type="sibTrans" cxnId="{59B47A24-05F1-42B1-BC59-E1A289C99D3A}">
      <dgm:prSet/>
      <dgm:spPr/>
      <dgm:t>
        <a:bodyPr/>
        <a:lstStyle/>
        <a:p>
          <a:endParaRPr lang="en-US"/>
        </a:p>
      </dgm:t>
    </dgm:pt>
    <dgm:pt modelId="{285CD38D-6ECE-4D0B-B232-A73B9E79A665}">
      <dgm:prSet phldrT="[Text]"/>
      <dgm:spPr/>
      <dgm:t>
        <a:bodyPr/>
        <a:lstStyle/>
        <a:p>
          <a:r>
            <a:rPr lang="en-US" dirty="0" smtClean="0"/>
            <a:t>Turbo Charged</a:t>
          </a:r>
          <a:endParaRPr lang="en-US" dirty="0"/>
        </a:p>
      </dgm:t>
    </dgm:pt>
    <dgm:pt modelId="{220E8A7C-780C-4129-B064-71ED245630A4}" type="parTrans" cxnId="{B1A814E8-FF28-47A1-B3E5-0480B90A9970}">
      <dgm:prSet/>
      <dgm:spPr/>
      <dgm:t>
        <a:bodyPr/>
        <a:lstStyle/>
        <a:p>
          <a:endParaRPr lang="en-US"/>
        </a:p>
      </dgm:t>
    </dgm:pt>
    <dgm:pt modelId="{B0DB8345-5EC6-4C32-B8D7-2F2B26562145}" type="sibTrans" cxnId="{B1A814E8-FF28-47A1-B3E5-0480B90A9970}">
      <dgm:prSet/>
      <dgm:spPr/>
      <dgm:t>
        <a:bodyPr/>
        <a:lstStyle/>
        <a:p>
          <a:endParaRPr lang="en-US"/>
        </a:p>
      </dgm:t>
    </dgm:pt>
    <dgm:pt modelId="{3ED3D22E-588E-46FC-B4D0-9BEC29E52E17}" type="pres">
      <dgm:prSet presAssocID="{D088C248-BA44-4A81-A137-DF699B71D6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428725-3B9A-4A07-8DC5-E3173BBD90B9}" type="pres">
      <dgm:prSet presAssocID="{CCD4CCC8-954C-4882-A616-6DFC22732543}" presName="hierRoot1" presStyleCnt="0">
        <dgm:presLayoutVars>
          <dgm:hierBranch val="init"/>
        </dgm:presLayoutVars>
      </dgm:prSet>
      <dgm:spPr/>
    </dgm:pt>
    <dgm:pt modelId="{2FCC1B7E-2698-4A4D-96A1-63C01060B90B}" type="pres">
      <dgm:prSet presAssocID="{CCD4CCC8-954C-4882-A616-6DFC22732543}" presName="rootComposite1" presStyleCnt="0"/>
      <dgm:spPr/>
    </dgm:pt>
    <dgm:pt modelId="{A4BB2178-09E4-448D-AFF9-158CEFF52353}" type="pres">
      <dgm:prSet presAssocID="{CCD4CCC8-954C-4882-A616-6DFC22732543}" presName="rootText1" presStyleLbl="node0" presStyleIdx="0" presStyleCnt="1" custScaleX="304785" custScaleY="157622">
        <dgm:presLayoutVars>
          <dgm:chPref val="3"/>
        </dgm:presLayoutVars>
      </dgm:prSet>
      <dgm:spPr/>
    </dgm:pt>
    <dgm:pt modelId="{EB2A9FE4-46BF-4C3F-9E2A-518096269F72}" type="pres">
      <dgm:prSet presAssocID="{CCD4CCC8-954C-4882-A616-6DFC22732543}" presName="rootConnector1" presStyleLbl="node1" presStyleIdx="0" presStyleCnt="0"/>
      <dgm:spPr/>
    </dgm:pt>
    <dgm:pt modelId="{34FA7816-CF78-4A2B-B2D9-1AA7B61111B5}" type="pres">
      <dgm:prSet presAssocID="{CCD4CCC8-954C-4882-A616-6DFC22732543}" presName="hierChild2" presStyleCnt="0"/>
      <dgm:spPr/>
    </dgm:pt>
    <dgm:pt modelId="{A8EB64BB-88CD-40A5-8E68-316002016BC0}" type="pres">
      <dgm:prSet presAssocID="{220E8A7C-780C-4129-B064-71ED245630A4}" presName="Name37" presStyleLbl="parChTrans1D2" presStyleIdx="0" presStyleCnt="1"/>
      <dgm:spPr/>
    </dgm:pt>
    <dgm:pt modelId="{9313604E-CC22-4CFA-9C26-529851156CC7}" type="pres">
      <dgm:prSet presAssocID="{285CD38D-6ECE-4D0B-B232-A73B9E79A665}" presName="hierRoot2" presStyleCnt="0">
        <dgm:presLayoutVars>
          <dgm:hierBranch val="init"/>
        </dgm:presLayoutVars>
      </dgm:prSet>
      <dgm:spPr/>
    </dgm:pt>
    <dgm:pt modelId="{07D17CC5-856A-4A28-BC4B-7E2923264793}" type="pres">
      <dgm:prSet presAssocID="{285CD38D-6ECE-4D0B-B232-A73B9E79A665}" presName="rootComposite" presStyleCnt="0"/>
      <dgm:spPr/>
    </dgm:pt>
    <dgm:pt modelId="{705772CA-E2B5-437F-B5EC-F99FD37A141C}" type="pres">
      <dgm:prSet presAssocID="{285CD38D-6ECE-4D0B-B232-A73B9E79A665}" presName="rootText" presStyleLbl="node2" presStyleIdx="0" presStyleCnt="1" custScaleX="240912" custLinFactNeighborX="2909" custLinFactNeighborY="-14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690204-7B2A-4EF3-ACE8-FE5BE60E8DB6}" type="pres">
      <dgm:prSet presAssocID="{285CD38D-6ECE-4D0B-B232-A73B9E79A665}" presName="rootConnector" presStyleLbl="node2" presStyleIdx="0" presStyleCnt="1"/>
      <dgm:spPr/>
    </dgm:pt>
    <dgm:pt modelId="{9521F07A-AC1E-425F-8FA8-8840B98215DA}" type="pres">
      <dgm:prSet presAssocID="{285CD38D-6ECE-4D0B-B232-A73B9E79A665}" presName="hierChild4" presStyleCnt="0"/>
      <dgm:spPr/>
    </dgm:pt>
    <dgm:pt modelId="{A481F367-C5C5-47FF-96AE-ECDDEC675F63}" type="pres">
      <dgm:prSet presAssocID="{285CD38D-6ECE-4D0B-B232-A73B9E79A665}" presName="hierChild5" presStyleCnt="0"/>
      <dgm:spPr/>
    </dgm:pt>
    <dgm:pt modelId="{D557914D-3E1D-4C1F-AD4C-3EAF105D8EFD}" type="pres">
      <dgm:prSet presAssocID="{CCD4CCC8-954C-4882-A616-6DFC22732543}" presName="hierChild3" presStyleCnt="0"/>
      <dgm:spPr/>
    </dgm:pt>
  </dgm:ptLst>
  <dgm:cxnLst>
    <dgm:cxn modelId="{B1A814E8-FF28-47A1-B3E5-0480B90A9970}" srcId="{CCD4CCC8-954C-4882-A616-6DFC22732543}" destId="{285CD38D-6ECE-4D0B-B232-A73B9E79A665}" srcOrd="0" destOrd="0" parTransId="{220E8A7C-780C-4129-B064-71ED245630A4}" sibTransId="{B0DB8345-5EC6-4C32-B8D7-2F2B26562145}"/>
    <dgm:cxn modelId="{59B47A24-05F1-42B1-BC59-E1A289C99D3A}" srcId="{D088C248-BA44-4A81-A137-DF699B71D6EB}" destId="{CCD4CCC8-954C-4882-A616-6DFC22732543}" srcOrd="0" destOrd="0" parTransId="{EBFAF0A7-2DB0-4829-9377-A3F76D13118B}" sibTransId="{879F7011-9A87-40B0-9D38-7A71CC916777}"/>
    <dgm:cxn modelId="{982548C5-8EEB-4DFA-933D-8DD49FA54401}" type="presOf" srcId="{CCD4CCC8-954C-4882-A616-6DFC22732543}" destId="{A4BB2178-09E4-448D-AFF9-158CEFF52353}" srcOrd="0" destOrd="0" presId="urn:microsoft.com/office/officeart/2005/8/layout/orgChart1"/>
    <dgm:cxn modelId="{1E3FA77E-3D4F-46C2-9A5B-164B4A9FC772}" type="presOf" srcId="{CCD4CCC8-954C-4882-A616-6DFC22732543}" destId="{EB2A9FE4-46BF-4C3F-9E2A-518096269F72}" srcOrd="1" destOrd="0" presId="urn:microsoft.com/office/officeart/2005/8/layout/orgChart1"/>
    <dgm:cxn modelId="{7A53EF22-AA3E-4997-A023-ABB5F5F2EE1C}" type="presOf" srcId="{D088C248-BA44-4A81-A137-DF699B71D6EB}" destId="{3ED3D22E-588E-46FC-B4D0-9BEC29E52E17}" srcOrd="0" destOrd="0" presId="urn:microsoft.com/office/officeart/2005/8/layout/orgChart1"/>
    <dgm:cxn modelId="{9D26DD49-707F-41E4-91A9-4236943DBA65}" type="presOf" srcId="{285CD38D-6ECE-4D0B-B232-A73B9E79A665}" destId="{705772CA-E2B5-437F-B5EC-F99FD37A141C}" srcOrd="0" destOrd="0" presId="urn:microsoft.com/office/officeart/2005/8/layout/orgChart1"/>
    <dgm:cxn modelId="{32748EFC-AE9C-4567-8E16-0C373B5B6335}" type="presOf" srcId="{220E8A7C-780C-4129-B064-71ED245630A4}" destId="{A8EB64BB-88CD-40A5-8E68-316002016BC0}" srcOrd="0" destOrd="0" presId="urn:microsoft.com/office/officeart/2005/8/layout/orgChart1"/>
    <dgm:cxn modelId="{99642BDA-5304-499F-BD75-07E454E63A8E}" type="presOf" srcId="{285CD38D-6ECE-4D0B-B232-A73B9E79A665}" destId="{A4690204-7B2A-4EF3-ACE8-FE5BE60E8DB6}" srcOrd="1" destOrd="0" presId="urn:microsoft.com/office/officeart/2005/8/layout/orgChart1"/>
    <dgm:cxn modelId="{09449888-D903-4040-A9CB-537AB161EDD8}" type="presParOf" srcId="{3ED3D22E-588E-46FC-B4D0-9BEC29E52E17}" destId="{4C428725-3B9A-4A07-8DC5-E3173BBD90B9}" srcOrd="0" destOrd="0" presId="urn:microsoft.com/office/officeart/2005/8/layout/orgChart1"/>
    <dgm:cxn modelId="{EDE753F9-0C1C-414A-AED1-8A4BC81A8A10}" type="presParOf" srcId="{4C428725-3B9A-4A07-8DC5-E3173BBD90B9}" destId="{2FCC1B7E-2698-4A4D-96A1-63C01060B90B}" srcOrd="0" destOrd="0" presId="urn:microsoft.com/office/officeart/2005/8/layout/orgChart1"/>
    <dgm:cxn modelId="{B5AB5897-5E19-42D8-8E88-85483FDE6BE1}" type="presParOf" srcId="{2FCC1B7E-2698-4A4D-96A1-63C01060B90B}" destId="{A4BB2178-09E4-448D-AFF9-158CEFF52353}" srcOrd="0" destOrd="0" presId="urn:microsoft.com/office/officeart/2005/8/layout/orgChart1"/>
    <dgm:cxn modelId="{EE80EDBB-CFD6-4498-A651-23CC519576CB}" type="presParOf" srcId="{2FCC1B7E-2698-4A4D-96A1-63C01060B90B}" destId="{EB2A9FE4-46BF-4C3F-9E2A-518096269F72}" srcOrd="1" destOrd="0" presId="urn:microsoft.com/office/officeart/2005/8/layout/orgChart1"/>
    <dgm:cxn modelId="{60EA641F-1EA9-42AF-B3B9-40C6ABCEF93D}" type="presParOf" srcId="{4C428725-3B9A-4A07-8DC5-E3173BBD90B9}" destId="{34FA7816-CF78-4A2B-B2D9-1AA7B61111B5}" srcOrd="1" destOrd="0" presId="urn:microsoft.com/office/officeart/2005/8/layout/orgChart1"/>
    <dgm:cxn modelId="{D654B1BE-2AFC-44C4-90C8-F4EFDC663C2F}" type="presParOf" srcId="{34FA7816-CF78-4A2B-B2D9-1AA7B61111B5}" destId="{A8EB64BB-88CD-40A5-8E68-316002016BC0}" srcOrd="0" destOrd="0" presId="urn:microsoft.com/office/officeart/2005/8/layout/orgChart1"/>
    <dgm:cxn modelId="{D901A6A5-B080-40CE-9343-A266F24677ED}" type="presParOf" srcId="{34FA7816-CF78-4A2B-B2D9-1AA7B61111B5}" destId="{9313604E-CC22-4CFA-9C26-529851156CC7}" srcOrd="1" destOrd="0" presId="urn:microsoft.com/office/officeart/2005/8/layout/orgChart1"/>
    <dgm:cxn modelId="{1D21B5EA-3FA0-436E-ACA9-58E5C7E6C360}" type="presParOf" srcId="{9313604E-CC22-4CFA-9C26-529851156CC7}" destId="{07D17CC5-856A-4A28-BC4B-7E2923264793}" srcOrd="0" destOrd="0" presId="urn:microsoft.com/office/officeart/2005/8/layout/orgChart1"/>
    <dgm:cxn modelId="{364E9B49-AEEF-4E42-B65A-5A3925B61BC3}" type="presParOf" srcId="{07D17CC5-856A-4A28-BC4B-7E2923264793}" destId="{705772CA-E2B5-437F-B5EC-F99FD37A141C}" srcOrd="0" destOrd="0" presId="urn:microsoft.com/office/officeart/2005/8/layout/orgChart1"/>
    <dgm:cxn modelId="{111968EE-70CC-4722-B7FA-FBF7A18B078D}" type="presParOf" srcId="{07D17CC5-856A-4A28-BC4B-7E2923264793}" destId="{A4690204-7B2A-4EF3-ACE8-FE5BE60E8DB6}" srcOrd="1" destOrd="0" presId="urn:microsoft.com/office/officeart/2005/8/layout/orgChart1"/>
    <dgm:cxn modelId="{B90DBF87-C733-4683-9B41-1E515199B421}" type="presParOf" srcId="{9313604E-CC22-4CFA-9C26-529851156CC7}" destId="{9521F07A-AC1E-425F-8FA8-8840B98215DA}" srcOrd="1" destOrd="0" presId="urn:microsoft.com/office/officeart/2005/8/layout/orgChart1"/>
    <dgm:cxn modelId="{E0A7D4B7-949A-47E5-B3AC-2D6EF4D3BBFD}" type="presParOf" srcId="{9313604E-CC22-4CFA-9C26-529851156CC7}" destId="{A481F367-C5C5-47FF-96AE-ECDDEC675F63}" srcOrd="2" destOrd="0" presId="urn:microsoft.com/office/officeart/2005/8/layout/orgChart1"/>
    <dgm:cxn modelId="{1D3E72D0-81D1-4859-8348-E69B6258092D}" type="presParOf" srcId="{4C428725-3B9A-4A07-8DC5-E3173BBD90B9}" destId="{D557914D-3E1D-4C1F-AD4C-3EAF105D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88C248-BA44-4A81-A137-DF699B71D6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D4CCC8-954C-4882-A616-6DFC22732543}">
      <dgm:prSet phldrT="[Text]"/>
      <dgm:spPr/>
      <dgm:t>
        <a:bodyPr/>
        <a:lstStyle/>
        <a:p>
          <a:r>
            <a:rPr lang="en-US" dirty="0" err="1" smtClean="0"/>
            <a:t>PassengerVehicles</a:t>
          </a:r>
          <a:endParaRPr lang="en-US" dirty="0"/>
        </a:p>
      </dgm:t>
    </dgm:pt>
    <dgm:pt modelId="{EBFAF0A7-2DB0-4829-9377-A3F76D13118B}" type="parTrans" cxnId="{59B47A24-05F1-42B1-BC59-E1A289C99D3A}">
      <dgm:prSet/>
      <dgm:spPr/>
      <dgm:t>
        <a:bodyPr/>
        <a:lstStyle/>
        <a:p>
          <a:endParaRPr lang="en-US"/>
        </a:p>
      </dgm:t>
    </dgm:pt>
    <dgm:pt modelId="{879F7011-9A87-40B0-9D38-7A71CC916777}" type="sibTrans" cxnId="{59B47A24-05F1-42B1-BC59-E1A289C99D3A}">
      <dgm:prSet/>
      <dgm:spPr/>
      <dgm:t>
        <a:bodyPr/>
        <a:lstStyle/>
        <a:p>
          <a:endParaRPr lang="en-US"/>
        </a:p>
      </dgm:t>
    </dgm:pt>
    <dgm:pt modelId="{E32C3317-7768-4394-B5F0-0AA2805C91E0}">
      <dgm:prSet phldrT="[Text]"/>
      <dgm:spPr/>
      <dgm:t>
        <a:bodyPr/>
        <a:lstStyle/>
        <a:p>
          <a:r>
            <a:rPr lang="en-US" dirty="0" smtClean="0"/>
            <a:t>Naturally </a:t>
          </a:r>
          <a:r>
            <a:rPr lang="en-US" dirty="0" err="1" smtClean="0"/>
            <a:t>Apirated</a:t>
          </a:r>
          <a:endParaRPr lang="en-US" dirty="0"/>
        </a:p>
      </dgm:t>
    </dgm:pt>
    <dgm:pt modelId="{B2047B75-C59A-4640-A9EE-6B32EBF7255E}" type="parTrans" cxnId="{AC8A1223-A446-4E3E-B897-9871C0BFFE92}">
      <dgm:prSet/>
      <dgm:spPr/>
      <dgm:t>
        <a:bodyPr/>
        <a:lstStyle/>
        <a:p>
          <a:endParaRPr lang="en-US"/>
        </a:p>
      </dgm:t>
    </dgm:pt>
    <dgm:pt modelId="{C29820A1-A3F6-4EF7-95CC-B90F51985C83}" type="sibTrans" cxnId="{AC8A1223-A446-4E3E-B897-9871C0BFFE92}">
      <dgm:prSet/>
      <dgm:spPr/>
      <dgm:t>
        <a:bodyPr/>
        <a:lstStyle/>
        <a:p>
          <a:endParaRPr lang="en-US"/>
        </a:p>
      </dgm:t>
    </dgm:pt>
    <dgm:pt modelId="{3ED3D22E-588E-46FC-B4D0-9BEC29E52E17}" type="pres">
      <dgm:prSet presAssocID="{D088C248-BA44-4A81-A137-DF699B71D6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428725-3B9A-4A07-8DC5-E3173BBD90B9}" type="pres">
      <dgm:prSet presAssocID="{CCD4CCC8-954C-4882-A616-6DFC22732543}" presName="hierRoot1" presStyleCnt="0">
        <dgm:presLayoutVars>
          <dgm:hierBranch val="init"/>
        </dgm:presLayoutVars>
      </dgm:prSet>
      <dgm:spPr/>
    </dgm:pt>
    <dgm:pt modelId="{2FCC1B7E-2698-4A4D-96A1-63C01060B90B}" type="pres">
      <dgm:prSet presAssocID="{CCD4CCC8-954C-4882-A616-6DFC22732543}" presName="rootComposite1" presStyleCnt="0"/>
      <dgm:spPr/>
    </dgm:pt>
    <dgm:pt modelId="{A4BB2178-09E4-448D-AFF9-158CEFF52353}" type="pres">
      <dgm:prSet presAssocID="{CCD4CCC8-954C-4882-A616-6DFC22732543}" presName="rootText1" presStyleLbl="node0" presStyleIdx="0" presStyleCnt="1" custScaleX="304785" custScaleY="157622">
        <dgm:presLayoutVars>
          <dgm:chPref val="3"/>
        </dgm:presLayoutVars>
      </dgm:prSet>
      <dgm:spPr/>
    </dgm:pt>
    <dgm:pt modelId="{EB2A9FE4-46BF-4C3F-9E2A-518096269F72}" type="pres">
      <dgm:prSet presAssocID="{CCD4CCC8-954C-4882-A616-6DFC22732543}" presName="rootConnector1" presStyleLbl="node1" presStyleIdx="0" presStyleCnt="0"/>
      <dgm:spPr/>
    </dgm:pt>
    <dgm:pt modelId="{34FA7816-CF78-4A2B-B2D9-1AA7B61111B5}" type="pres">
      <dgm:prSet presAssocID="{CCD4CCC8-954C-4882-A616-6DFC22732543}" presName="hierChild2" presStyleCnt="0"/>
      <dgm:spPr/>
    </dgm:pt>
    <dgm:pt modelId="{229F2F60-19AA-4E5F-8F18-24C25429C5BF}" type="pres">
      <dgm:prSet presAssocID="{B2047B75-C59A-4640-A9EE-6B32EBF7255E}" presName="Name37" presStyleLbl="parChTrans1D2" presStyleIdx="0" presStyleCnt="1"/>
      <dgm:spPr/>
    </dgm:pt>
    <dgm:pt modelId="{EE560F23-CF09-4B1E-8F9C-1CE31E795808}" type="pres">
      <dgm:prSet presAssocID="{E32C3317-7768-4394-B5F0-0AA2805C91E0}" presName="hierRoot2" presStyleCnt="0">
        <dgm:presLayoutVars>
          <dgm:hierBranch val="init"/>
        </dgm:presLayoutVars>
      </dgm:prSet>
      <dgm:spPr/>
    </dgm:pt>
    <dgm:pt modelId="{8AA36F54-4279-4DED-9CB8-DF2F6CD536A5}" type="pres">
      <dgm:prSet presAssocID="{E32C3317-7768-4394-B5F0-0AA2805C91E0}" presName="rootComposite" presStyleCnt="0"/>
      <dgm:spPr/>
    </dgm:pt>
    <dgm:pt modelId="{B5C3EB76-F169-4250-86E8-BA8898F85390}" type="pres">
      <dgm:prSet presAssocID="{E32C3317-7768-4394-B5F0-0AA2805C91E0}" presName="rootText" presStyleLbl="node2" presStyleIdx="0" presStyleCnt="1" custAng="0" custScaleX="198106" custLinFactNeighborX="2542" custLinFactNeighborY="1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5F0454-C5AD-47BC-AE53-75057EA34773}" type="pres">
      <dgm:prSet presAssocID="{E32C3317-7768-4394-B5F0-0AA2805C91E0}" presName="rootConnector" presStyleLbl="node2" presStyleIdx="0" presStyleCnt="1"/>
      <dgm:spPr/>
    </dgm:pt>
    <dgm:pt modelId="{0328DB82-411C-42D3-ABA1-5DD6DA121A38}" type="pres">
      <dgm:prSet presAssocID="{E32C3317-7768-4394-B5F0-0AA2805C91E0}" presName="hierChild4" presStyleCnt="0"/>
      <dgm:spPr/>
    </dgm:pt>
    <dgm:pt modelId="{51F202A3-4D26-4039-814E-4174B44F9D5C}" type="pres">
      <dgm:prSet presAssocID="{E32C3317-7768-4394-B5F0-0AA2805C91E0}" presName="hierChild5" presStyleCnt="0"/>
      <dgm:spPr/>
    </dgm:pt>
    <dgm:pt modelId="{D557914D-3E1D-4C1F-AD4C-3EAF105D8EFD}" type="pres">
      <dgm:prSet presAssocID="{CCD4CCC8-954C-4882-A616-6DFC22732543}" presName="hierChild3" presStyleCnt="0"/>
      <dgm:spPr/>
    </dgm:pt>
  </dgm:ptLst>
  <dgm:cxnLst>
    <dgm:cxn modelId="{01136153-8A80-4E6A-8DA5-A1AA602C943D}" type="presOf" srcId="{D088C248-BA44-4A81-A137-DF699B71D6EB}" destId="{3ED3D22E-588E-46FC-B4D0-9BEC29E52E17}" srcOrd="0" destOrd="0" presId="urn:microsoft.com/office/officeart/2005/8/layout/orgChart1"/>
    <dgm:cxn modelId="{24554F73-A4CF-4F4D-9939-A9BDC5F4BF04}" type="presOf" srcId="{E32C3317-7768-4394-B5F0-0AA2805C91E0}" destId="{D25F0454-C5AD-47BC-AE53-75057EA34773}" srcOrd="1" destOrd="0" presId="urn:microsoft.com/office/officeart/2005/8/layout/orgChart1"/>
    <dgm:cxn modelId="{C7C90752-CE9E-4B81-B1FB-9BBFCF5EB483}" type="presOf" srcId="{E32C3317-7768-4394-B5F0-0AA2805C91E0}" destId="{B5C3EB76-F169-4250-86E8-BA8898F85390}" srcOrd="0" destOrd="0" presId="urn:microsoft.com/office/officeart/2005/8/layout/orgChart1"/>
    <dgm:cxn modelId="{59B47A24-05F1-42B1-BC59-E1A289C99D3A}" srcId="{D088C248-BA44-4A81-A137-DF699B71D6EB}" destId="{CCD4CCC8-954C-4882-A616-6DFC22732543}" srcOrd="0" destOrd="0" parTransId="{EBFAF0A7-2DB0-4829-9377-A3F76D13118B}" sibTransId="{879F7011-9A87-40B0-9D38-7A71CC916777}"/>
    <dgm:cxn modelId="{B664B798-7D2A-4E93-9E52-BA6B0854D413}" type="presOf" srcId="{CCD4CCC8-954C-4882-A616-6DFC22732543}" destId="{EB2A9FE4-46BF-4C3F-9E2A-518096269F72}" srcOrd="1" destOrd="0" presId="urn:microsoft.com/office/officeart/2005/8/layout/orgChart1"/>
    <dgm:cxn modelId="{AC8A1223-A446-4E3E-B897-9871C0BFFE92}" srcId="{CCD4CCC8-954C-4882-A616-6DFC22732543}" destId="{E32C3317-7768-4394-B5F0-0AA2805C91E0}" srcOrd="0" destOrd="0" parTransId="{B2047B75-C59A-4640-A9EE-6B32EBF7255E}" sibTransId="{C29820A1-A3F6-4EF7-95CC-B90F51985C83}"/>
    <dgm:cxn modelId="{609D468F-BBE3-41EA-AA94-02F85BF858DC}" type="presOf" srcId="{B2047B75-C59A-4640-A9EE-6B32EBF7255E}" destId="{229F2F60-19AA-4E5F-8F18-24C25429C5BF}" srcOrd="0" destOrd="0" presId="urn:microsoft.com/office/officeart/2005/8/layout/orgChart1"/>
    <dgm:cxn modelId="{368EE794-A3CA-47F6-A706-07B7381341BF}" type="presOf" srcId="{CCD4CCC8-954C-4882-A616-6DFC22732543}" destId="{A4BB2178-09E4-448D-AFF9-158CEFF52353}" srcOrd="0" destOrd="0" presId="urn:microsoft.com/office/officeart/2005/8/layout/orgChart1"/>
    <dgm:cxn modelId="{F64272B0-05A3-4BF9-B099-A61024B748D5}" type="presParOf" srcId="{3ED3D22E-588E-46FC-B4D0-9BEC29E52E17}" destId="{4C428725-3B9A-4A07-8DC5-E3173BBD90B9}" srcOrd="0" destOrd="0" presId="urn:microsoft.com/office/officeart/2005/8/layout/orgChart1"/>
    <dgm:cxn modelId="{7B679367-8C25-446E-8170-0D5B41EDF040}" type="presParOf" srcId="{4C428725-3B9A-4A07-8DC5-E3173BBD90B9}" destId="{2FCC1B7E-2698-4A4D-96A1-63C01060B90B}" srcOrd="0" destOrd="0" presId="urn:microsoft.com/office/officeart/2005/8/layout/orgChart1"/>
    <dgm:cxn modelId="{FC989721-87E4-428E-ABCD-1236B0C0AD50}" type="presParOf" srcId="{2FCC1B7E-2698-4A4D-96A1-63C01060B90B}" destId="{A4BB2178-09E4-448D-AFF9-158CEFF52353}" srcOrd="0" destOrd="0" presId="urn:microsoft.com/office/officeart/2005/8/layout/orgChart1"/>
    <dgm:cxn modelId="{6EA2BA4F-9323-4A42-811A-00BBAB9CF19B}" type="presParOf" srcId="{2FCC1B7E-2698-4A4D-96A1-63C01060B90B}" destId="{EB2A9FE4-46BF-4C3F-9E2A-518096269F72}" srcOrd="1" destOrd="0" presId="urn:microsoft.com/office/officeart/2005/8/layout/orgChart1"/>
    <dgm:cxn modelId="{09B4E1DA-D940-4546-96B1-0EA35FA15B5D}" type="presParOf" srcId="{4C428725-3B9A-4A07-8DC5-E3173BBD90B9}" destId="{34FA7816-CF78-4A2B-B2D9-1AA7B61111B5}" srcOrd="1" destOrd="0" presId="urn:microsoft.com/office/officeart/2005/8/layout/orgChart1"/>
    <dgm:cxn modelId="{6F9411E9-2A18-42B7-8CD3-1888A677EE97}" type="presParOf" srcId="{34FA7816-CF78-4A2B-B2D9-1AA7B61111B5}" destId="{229F2F60-19AA-4E5F-8F18-24C25429C5BF}" srcOrd="0" destOrd="0" presId="urn:microsoft.com/office/officeart/2005/8/layout/orgChart1"/>
    <dgm:cxn modelId="{95F8B089-02D0-43BB-A85A-862721322DF6}" type="presParOf" srcId="{34FA7816-CF78-4A2B-B2D9-1AA7B61111B5}" destId="{EE560F23-CF09-4B1E-8F9C-1CE31E795808}" srcOrd="1" destOrd="0" presId="urn:microsoft.com/office/officeart/2005/8/layout/orgChart1"/>
    <dgm:cxn modelId="{6AE65154-ACDC-4BF1-B4C3-0B41B2F89580}" type="presParOf" srcId="{EE560F23-CF09-4B1E-8F9C-1CE31E795808}" destId="{8AA36F54-4279-4DED-9CB8-DF2F6CD536A5}" srcOrd="0" destOrd="0" presId="urn:microsoft.com/office/officeart/2005/8/layout/orgChart1"/>
    <dgm:cxn modelId="{EB9A5BCA-DCF5-4950-AA5C-077B7B6839C4}" type="presParOf" srcId="{8AA36F54-4279-4DED-9CB8-DF2F6CD536A5}" destId="{B5C3EB76-F169-4250-86E8-BA8898F85390}" srcOrd="0" destOrd="0" presId="urn:microsoft.com/office/officeart/2005/8/layout/orgChart1"/>
    <dgm:cxn modelId="{E1EA0B90-B715-426C-A7B7-46BE335D7ECF}" type="presParOf" srcId="{8AA36F54-4279-4DED-9CB8-DF2F6CD536A5}" destId="{D25F0454-C5AD-47BC-AE53-75057EA34773}" srcOrd="1" destOrd="0" presId="urn:microsoft.com/office/officeart/2005/8/layout/orgChart1"/>
    <dgm:cxn modelId="{67C02D7A-C370-4CC6-94E9-35B160004319}" type="presParOf" srcId="{EE560F23-CF09-4B1E-8F9C-1CE31E795808}" destId="{0328DB82-411C-42D3-ABA1-5DD6DA121A38}" srcOrd="1" destOrd="0" presId="urn:microsoft.com/office/officeart/2005/8/layout/orgChart1"/>
    <dgm:cxn modelId="{F766E6E9-F197-4424-9CC9-0006D9E70CA1}" type="presParOf" srcId="{EE560F23-CF09-4B1E-8F9C-1CE31E795808}" destId="{51F202A3-4D26-4039-814E-4174B44F9D5C}" srcOrd="2" destOrd="0" presId="urn:microsoft.com/office/officeart/2005/8/layout/orgChart1"/>
    <dgm:cxn modelId="{0E7D691F-6183-4F8C-9800-2648B3EE3CF3}" type="presParOf" srcId="{4C428725-3B9A-4A07-8DC5-E3173BBD90B9}" destId="{D557914D-3E1D-4C1F-AD4C-3EAF105D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7744A-3BEA-4CD6-95B8-81FB791DDCAA}">
      <dsp:nvSpPr>
        <dsp:cNvPr id="0" name=""/>
        <dsp:cNvSpPr/>
      </dsp:nvSpPr>
      <dsp:spPr>
        <a:xfrm>
          <a:off x="5277402" y="2583829"/>
          <a:ext cx="131269" cy="647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90"/>
              </a:lnTo>
              <a:lnTo>
                <a:pt x="131269" y="6471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3B35F-6063-45DF-AAE4-48AC61CFFD40}">
      <dsp:nvSpPr>
        <dsp:cNvPr id="0" name=""/>
        <dsp:cNvSpPr/>
      </dsp:nvSpPr>
      <dsp:spPr>
        <a:xfrm>
          <a:off x="5120310" y="2583829"/>
          <a:ext cx="157092" cy="688214"/>
        </a:xfrm>
        <a:custGeom>
          <a:avLst/>
          <a:gdLst/>
          <a:ahLst/>
          <a:cxnLst/>
          <a:rect l="0" t="0" r="0" b="0"/>
          <a:pathLst>
            <a:path>
              <a:moveTo>
                <a:pt x="157092" y="0"/>
              </a:moveTo>
              <a:lnTo>
                <a:pt x="157092" y="688214"/>
              </a:lnTo>
              <a:lnTo>
                <a:pt x="0" y="688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43B83-4591-4853-B713-C0C28F99E2F5}">
      <dsp:nvSpPr>
        <dsp:cNvPr id="0" name=""/>
        <dsp:cNvSpPr/>
      </dsp:nvSpPr>
      <dsp:spPr>
        <a:xfrm>
          <a:off x="3467100" y="1521585"/>
          <a:ext cx="1810302" cy="314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092"/>
              </a:lnTo>
              <a:lnTo>
                <a:pt x="1810302" y="157092"/>
              </a:lnTo>
              <a:lnTo>
                <a:pt x="1810302" y="314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6CA80-CF75-4AF2-90F6-0C56FA0EF942}">
      <dsp:nvSpPr>
        <dsp:cNvPr id="0" name=""/>
        <dsp:cNvSpPr/>
      </dsp:nvSpPr>
      <dsp:spPr>
        <a:xfrm>
          <a:off x="1656797" y="2583829"/>
          <a:ext cx="157092" cy="688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214"/>
              </a:lnTo>
              <a:lnTo>
                <a:pt x="157092" y="688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0FDD2-5EDA-4679-BE71-83BEC9F067AA}">
      <dsp:nvSpPr>
        <dsp:cNvPr id="0" name=""/>
        <dsp:cNvSpPr/>
      </dsp:nvSpPr>
      <dsp:spPr>
        <a:xfrm>
          <a:off x="1499704" y="2583829"/>
          <a:ext cx="157092" cy="688214"/>
        </a:xfrm>
        <a:custGeom>
          <a:avLst/>
          <a:gdLst/>
          <a:ahLst/>
          <a:cxnLst/>
          <a:rect l="0" t="0" r="0" b="0"/>
          <a:pathLst>
            <a:path>
              <a:moveTo>
                <a:pt x="157092" y="0"/>
              </a:moveTo>
              <a:lnTo>
                <a:pt x="157092" y="688214"/>
              </a:lnTo>
              <a:lnTo>
                <a:pt x="0" y="688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D83C7-3A1E-4122-A439-9CE492D003F9}">
      <dsp:nvSpPr>
        <dsp:cNvPr id="0" name=""/>
        <dsp:cNvSpPr/>
      </dsp:nvSpPr>
      <dsp:spPr>
        <a:xfrm>
          <a:off x="1656797" y="1521585"/>
          <a:ext cx="1810302" cy="314184"/>
        </a:xfrm>
        <a:custGeom>
          <a:avLst/>
          <a:gdLst/>
          <a:ahLst/>
          <a:cxnLst/>
          <a:rect l="0" t="0" r="0" b="0"/>
          <a:pathLst>
            <a:path>
              <a:moveTo>
                <a:pt x="1810302" y="0"/>
              </a:moveTo>
              <a:lnTo>
                <a:pt x="1810302" y="157092"/>
              </a:lnTo>
              <a:lnTo>
                <a:pt x="0" y="157092"/>
              </a:lnTo>
              <a:lnTo>
                <a:pt x="0" y="314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3F597-79ED-4CFC-8065-82F7B51BF681}">
      <dsp:nvSpPr>
        <dsp:cNvPr id="0" name=""/>
        <dsp:cNvSpPr/>
      </dsp:nvSpPr>
      <dsp:spPr>
        <a:xfrm>
          <a:off x="2719041" y="773526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Types of </a:t>
          </a:r>
          <a:r>
            <a:rPr lang="en-US" sz="2500" kern="1200" dirty="0" smtClean="0"/>
            <a:t>Vehicles</a:t>
          </a:r>
          <a:endParaRPr lang="en-US" sz="2500" kern="1200" dirty="0"/>
        </a:p>
      </dsp:txBody>
      <dsp:txXfrm>
        <a:off x="2719041" y="773526"/>
        <a:ext cx="1496117" cy="748058"/>
      </dsp:txXfrm>
    </dsp:sp>
    <dsp:sp modelId="{66D0B834-AAB7-4C33-AA54-FD5670BD7B86}">
      <dsp:nvSpPr>
        <dsp:cNvPr id="0" name=""/>
        <dsp:cNvSpPr/>
      </dsp:nvSpPr>
      <dsp:spPr>
        <a:xfrm>
          <a:off x="908738" y="1835770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Good Vehicles</a:t>
          </a:r>
          <a:endParaRPr lang="en-US" sz="2500" kern="1200" dirty="0"/>
        </a:p>
      </dsp:txBody>
      <dsp:txXfrm>
        <a:off x="908738" y="1835770"/>
        <a:ext cx="1496117" cy="748058"/>
      </dsp:txXfrm>
    </dsp:sp>
    <dsp:sp modelId="{D5D9DE5A-431B-4BB7-B9CC-FB2852A8BE0B}">
      <dsp:nvSpPr>
        <dsp:cNvPr id="0" name=""/>
        <dsp:cNvSpPr/>
      </dsp:nvSpPr>
      <dsp:spPr>
        <a:xfrm>
          <a:off x="3586" y="2898014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Heavy</a:t>
          </a:r>
          <a:endParaRPr lang="en-US" sz="2500" kern="1200" dirty="0"/>
        </a:p>
      </dsp:txBody>
      <dsp:txXfrm>
        <a:off x="3586" y="2898014"/>
        <a:ext cx="1496117" cy="748058"/>
      </dsp:txXfrm>
    </dsp:sp>
    <dsp:sp modelId="{A6E65F55-FB25-4B7F-8C59-64E256D3A548}">
      <dsp:nvSpPr>
        <dsp:cNvPr id="0" name=""/>
        <dsp:cNvSpPr/>
      </dsp:nvSpPr>
      <dsp:spPr>
        <a:xfrm>
          <a:off x="1813889" y="2898014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Light</a:t>
          </a:r>
          <a:endParaRPr lang="en-US" sz="2500" kern="1200" dirty="0"/>
        </a:p>
      </dsp:txBody>
      <dsp:txXfrm>
        <a:off x="1813889" y="2898014"/>
        <a:ext cx="1496117" cy="748058"/>
      </dsp:txXfrm>
    </dsp:sp>
    <dsp:sp modelId="{9587A2DF-2C4F-401F-9E0A-7D7B65861D19}">
      <dsp:nvSpPr>
        <dsp:cNvPr id="0" name=""/>
        <dsp:cNvSpPr/>
      </dsp:nvSpPr>
      <dsp:spPr>
        <a:xfrm>
          <a:off x="4529343" y="1835770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Passenger Vehicles</a:t>
          </a:r>
          <a:endParaRPr lang="en-US" sz="2500" kern="1200" dirty="0"/>
        </a:p>
      </dsp:txBody>
      <dsp:txXfrm>
        <a:off x="4529343" y="1835770"/>
        <a:ext cx="1496117" cy="748058"/>
      </dsp:txXfrm>
    </dsp:sp>
    <dsp:sp modelId="{9DD1645C-E8A8-4BC2-B195-1FF7090A58A8}">
      <dsp:nvSpPr>
        <dsp:cNvPr id="0" name=""/>
        <dsp:cNvSpPr/>
      </dsp:nvSpPr>
      <dsp:spPr>
        <a:xfrm>
          <a:off x="3624192" y="2898014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Turbo Charged</a:t>
          </a:r>
          <a:endParaRPr lang="en-US" sz="2500" kern="1200" dirty="0"/>
        </a:p>
      </dsp:txBody>
      <dsp:txXfrm>
        <a:off x="3624192" y="2898014"/>
        <a:ext cx="1496117" cy="748058"/>
      </dsp:txXfrm>
    </dsp:sp>
    <dsp:sp modelId="{58837693-87D5-4EBC-82C7-FBE96185E66D}">
      <dsp:nvSpPr>
        <dsp:cNvPr id="0" name=""/>
        <dsp:cNvSpPr/>
      </dsp:nvSpPr>
      <dsp:spPr>
        <a:xfrm>
          <a:off x="5408672" y="2856990"/>
          <a:ext cx="1496117" cy="748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Naturally </a:t>
          </a:r>
          <a:r>
            <a:rPr lang="en-US" sz="2500" kern="1200" dirty="0" err="1" smtClean="0"/>
            <a:t>Apirated</a:t>
          </a:r>
          <a:endParaRPr lang="en-US" sz="2500" kern="1200" dirty="0"/>
        </a:p>
      </dsp:txBody>
      <dsp:txXfrm>
        <a:off x="5408672" y="2856990"/>
        <a:ext cx="1496117" cy="7480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F2F60-19AA-4E5F-8F18-24C25429C5BF}">
      <dsp:nvSpPr>
        <dsp:cNvPr id="0" name=""/>
        <dsp:cNvSpPr/>
      </dsp:nvSpPr>
      <dsp:spPr>
        <a:xfrm>
          <a:off x="4191000" y="1511865"/>
          <a:ext cx="2681789" cy="636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589"/>
              </a:lnTo>
              <a:lnTo>
                <a:pt x="2681789" y="319589"/>
              </a:lnTo>
              <a:lnTo>
                <a:pt x="2681789" y="636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B64BB-88CD-40A5-8E68-316002016BC0}">
      <dsp:nvSpPr>
        <dsp:cNvPr id="0" name=""/>
        <dsp:cNvSpPr/>
      </dsp:nvSpPr>
      <dsp:spPr>
        <a:xfrm>
          <a:off x="1509210" y="1511865"/>
          <a:ext cx="2681789" cy="611637"/>
        </a:xfrm>
        <a:custGeom>
          <a:avLst/>
          <a:gdLst/>
          <a:ahLst/>
          <a:cxnLst/>
          <a:rect l="0" t="0" r="0" b="0"/>
          <a:pathLst>
            <a:path>
              <a:moveTo>
                <a:pt x="2681789" y="0"/>
              </a:moveTo>
              <a:lnTo>
                <a:pt x="2681789" y="294703"/>
              </a:lnTo>
              <a:lnTo>
                <a:pt x="0" y="294703"/>
              </a:lnTo>
              <a:lnTo>
                <a:pt x="0" y="611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2178-09E4-448D-AFF9-158CEFF52353}">
      <dsp:nvSpPr>
        <dsp:cNvPr id="0" name=""/>
        <dsp:cNvSpPr/>
      </dsp:nvSpPr>
      <dsp:spPr>
        <a:xfrm>
          <a:off x="2681789" y="2655"/>
          <a:ext cx="3018420" cy="1509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Goods Vehicles</a:t>
          </a:r>
          <a:endParaRPr lang="en-US" sz="5100" kern="1200" dirty="0"/>
        </a:p>
      </dsp:txBody>
      <dsp:txXfrm>
        <a:off x="2681789" y="2655"/>
        <a:ext cx="3018420" cy="1509210"/>
      </dsp:txXfrm>
    </dsp:sp>
    <dsp:sp modelId="{705772CA-E2B5-437F-B5EC-F99FD37A141C}">
      <dsp:nvSpPr>
        <dsp:cNvPr id="0" name=""/>
        <dsp:cNvSpPr/>
      </dsp:nvSpPr>
      <dsp:spPr>
        <a:xfrm>
          <a:off x="0" y="2123503"/>
          <a:ext cx="3018420" cy="1509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Heavy</a:t>
          </a:r>
          <a:endParaRPr lang="en-US" sz="5100" kern="1200" dirty="0"/>
        </a:p>
      </dsp:txBody>
      <dsp:txXfrm>
        <a:off x="0" y="2123503"/>
        <a:ext cx="3018420" cy="1509210"/>
      </dsp:txXfrm>
    </dsp:sp>
    <dsp:sp modelId="{B5C3EB76-F169-4250-86E8-BA8898F85390}">
      <dsp:nvSpPr>
        <dsp:cNvPr id="0" name=""/>
        <dsp:cNvSpPr/>
      </dsp:nvSpPr>
      <dsp:spPr>
        <a:xfrm>
          <a:off x="5363579" y="2148389"/>
          <a:ext cx="3018420" cy="1509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Light</a:t>
          </a:r>
          <a:endParaRPr lang="en-US" sz="5100" kern="1200" dirty="0"/>
        </a:p>
      </dsp:txBody>
      <dsp:txXfrm>
        <a:off x="5363579" y="2148389"/>
        <a:ext cx="3018420" cy="1509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B64BB-88CD-40A5-8E68-316002016BC0}">
      <dsp:nvSpPr>
        <dsp:cNvPr id="0" name=""/>
        <dsp:cNvSpPr/>
      </dsp:nvSpPr>
      <dsp:spPr>
        <a:xfrm>
          <a:off x="4145280" y="650822"/>
          <a:ext cx="91440" cy="273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032"/>
              </a:lnTo>
              <a:lnTo>
                <a:pt x="81152" y="137032"/>
              </a:lnTo>
              <a:lnTo>
                <a:pt x="81152" y="273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2178-09E4-448D-AFF9-158CEFF52353}">
      <dsp:nvSpPr>
        <dsp:cNvPr id="0" name=""/>
        <dsp:cNvSpPr/>
      </dsp:nvSpPr>
      <dsp:spPr>
        <a:xfrm>
          <a:off x="3540632" y="455"/>
          <a:ext cx="1300734" cy="650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Goods </a:t>
          </a:r>
          <a:r>
            <a:rPr lang="en-US" sz="2200" kern="1200" dirty="0" err="1" smtClean="0"/>
            <a:t>Veicles</a:t>
          </a:r>
          <a:endParaRPr lang="en-US" sz="2200" kern="1200" dirty="0"/>
        </a:p>
      </dsp:txBody>
      <dsp:txXfrm>
        <a:off x="3540632" y="455"/>
        <a:ext cx="1300734" cy="650367"/>
      </dsp:txXfrm>
    </dsp:sp>
    <dsp:sp modelId="{705772CA-E2B5-437F-B5EC-F99FD37A141C}">
      <dsp:nvSpPr>
        <dsp:cNvPr id="0" name=""/>
        <dsp:cNvSpPr/>
      </dsp:nvSpPr>
      <dsp:spPr>
        <a:xfrm>
          <a:off x="3576064" y="924432"/>
          <a:ext cx="1300734" cy="650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Heavy</a:t>
          </a:r>
          <a:endParaRPr lang="en-US" sz="2200" kern="1200" dirty="0"/>
        </a:p>
      </dsp:txBody>
      <dsp:txXfrm>
        <a:off x="3576064" y="924432"/>
        <a:ext cx="1300734" cy="6503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F2F60-19AA-4E5F-8F18-24C25429C5BF}">
      <dsp:nvSpPr>
        <dsp:cNvPr id="0" name=""/>
        <dsp:cNvSpPr/>
      </dsp:nvSpPr>
      <dsp:spPr>
        <a:xfrm>
          <a:off x="4145280" y="650822"/>
          <a:ext cx="91440" cy="273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032"/>
              </a:lnTo>
              <a:lnTo>
                <a:pt x="55514" y="137032"/>
              </a:lnTo>
              <a:lnTo>
                <a:pt x="55514" y="273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2178-09E4-448D-AFF9-158CEFF52353}">
      <dsp:nvSpPr>
        <dsp:cNvPr id="0" name=""/>
        <dsp:cNvSpPr/>
      </dsp:nvSpPr>
      <dsp:spPr>
        <a:xfrm>
          <a:off x="3540632" y="455"/>
          <a:ext cx="1300734" cy="650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Goods Vehicles</a:t>
          </a:r>
          <a:endParaRPr lang="en-US" sz="2200" kern="1200" dirty="0"/>
        </a:p>
      </dsp:txBody>
      <dsp:txXfrm>
        <a:off x="3540632" y="455"/>
        <a:ext cx="1300734" cy="650367"/>
      </dsp:txXfrm>
    </dsp:sp>
    <dsp:sp modelId="{B5C3EB76-F169-4250-86E8-BA8898F85390}">
      <dsp:nvSpPr>
        <dsp:cNvPr id="0" name=""/>
        <dsp:cNvSpPr/>
      </dsp:nvSpPr>
      <dsp:spPr>
        <a:xfrm>
          <a:off x="3550427" y="924432"/>
          <a:ext cx="1300734" cy="650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Light</a:t>
          </a:r>
          <a:endParaRPr lang="en-US" sz="2200" kern="1200" dirty="0"/>
        </a:p>
      </dsp:txBody>
      <dsp:txXfrm>
        <a:off x="3550427" y="924432"/>
        <a:ext cx="1300734" cy="6503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B64BB-88CD-40A5-8E68-316002016BC0}">
      <dsp:nvSpPr>
        <dsp:cNvPr id="0" name=""/>
        <dsp:cNvSpPr/>
      </dsp:nvSpPr>
      <dsp:spPr>
        <a:xfrm>
          <a:off x="4145280" y="828409"/>
          <a:ext cx="91440" cy="212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521"/>
              </a:lnTo>
              <a:lnTo>
                <a:pt x="76266" y="102521"/>
              </a:lnTo>
              <a:lnTo>
                <a:pt x="76266" y="212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2178-09E4-448D-AFF9-158CEFF52353}">
      <dsp:nvSpPr>
        <dsp:cNvPr id="0" name=""/>
        <dsp:cNvSpPr/>
      </dsp:nvSpPr>
      <dsp:spPr>
        <a:xfrm>
          <a:off x="2590799" y="853"/>
          <a:ext cx="3200401" cy="827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PassengerVehicles</a:t>
          </a:r>
          <a:endParaRPr lang="en-US" sz="3300" kern="1200" dirty="0"/>
        </a:p>
      </dsp:txBody>
      <dsp:txXfrm>
        <a:off x="2590799" y="853"/>
        <a:ext cx="3200401" cy="827556"/>
      </dsp:txXfrm>
    </dsp:sp>
    <dsp:sp modelId="{705772CA-E2B5-437F-B5EC-F99FD37A141C}">
      <dsp:nvSpPr>
        <dsp:cNvPr id="0" name=""/>
        <dsp:cNvSpPr/>
      </dsp:nvSpPr>
      <dsp:spPr>
        <a:xfrm>
          <a:off x="2956695" y="1041187"/>
          <a:ext cx="2529701" cy="525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Turbo Charged</a:t>
          </a:r>
          <a:endParaRPr lang="en-US" sz="3300" kern="1200" dirty="0"/>
        </a:p>
      </dsp:txBody>
      <dsp:txXfrm>
        <a:off x="2956695" y="1041187"/>
        <a:ext cx="2529701" cy="5250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F2F60-19AA-4E5F-8F18-24C25429C5BF}">
      <dsp:nvSpPr>
        <dsp:cNvPr id="0" name=""/>
        <dsp:cNvSpPr/>
      </dsp:nvSpPr>
      <dsp:spPr>
        <a:xfrm>
          <a:off x="4145280" y="828409"/>
          <a:ext cx="91440" cy="221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106"/>
              </a:lnTo>
              <a:lnTo>
                <a:pt x="72412" y="111106"/>
              </a:lnTo>
              <a:lnTo>
                <a:pt x="72412" y="221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2178-09E4-448D-AFF9-158CEFF52353}">
      <dsp:nvSpPr>
        <dsp:cNvPr id="0" name=""/>
        <dsp:cNvSpPr/>
      </dsp:nvSpPr>
      <dsp:spPr>
        <a:xfrm>
          <a:off x="2590799" y="853"/>
          <a:ext cx="3200401" cy="827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PassengerVehicles</a:t>
          </a:r>
          <a:endParaRPr lang="en-US" sz="2100" kern="1200" dirty="0"/>
        </a:p>
      </dsp:txBody>
      <dsp:txXfrm>
        <a:off x="2590799" y="853"/>
        <a:ext cx="3200401" cy="827556"/>
      </dsp:txXfrm>
    </dsp:sp>
    <dsp:sp modelId="{B5C3EB76-F169-4250-86E8-BA8898F85390}">
      <dsp:nvSpPr>
        <dsp:cNvPr id="0" name=""/>
        <dsp:cNvSpPr/>
      </dsp:nvSpPr>
      <dsp:spPr>
        <a:xfrm>
          <a:off x="3177584" y="1049771"/>
          <a:ext cx="2080216" cy="525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Naturally </a:t>
          </a:r>
          <a:r>
            <a:rPr lang="en-US" sz="2100" kern="1200" dirty="0" err="1" smtClean="0"/>
            <a:t>Apirated</a:t>
          </a:r>
          <a:endParaRPr lang="en-US" sz="2100" kern="1200" dirty="0"/>
        </a:p>
      </dsp:txBody>
      <dsp:txXfrm>
        <a:off x="3177584" y="1049771"/>
        <a:ext cx="2080216" cy="525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80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21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72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108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84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02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80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35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50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392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650762" y="148677"/>
            <a:ext cx="41910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Types</a:t>
            </a:r>
            <a:r>
              <a:rPr lang="en-US" sz="4400" baseline="0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of </a:t>
            </a:r>
            <a:r>
              <a:rPr lang="en-US" sz="4400" baseline="0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Vehicles</a:t>
            </a:r>
            <a:endParaRPr lang="en-US" sz="4400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1066800"/>
            <a:ext cx="877824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 userDrawn="1"/>
        </p:nvGrpSpPr>
        <p:grpSpPr>
          <a:xfrm>
            <a:off x="6705600" y="5995120"/>
            <a:ext cx="2064327" cy="404378"/>
            <a:chOff x="6705600" y="5995120"/>
            <a:chExt cx="2064327" cy="404378"/>
          </a:xfrm>
          <a:solidFill>
            <a:srgbClr val="92D050"/>
          </a:solidFill>
        </p:grpSpPr>
        <p:sp>
          <p:nvSpPr>
            <p:cNvPr id="14" name="Action Button: Home 13">
              <a:hlinkClick r:id="" action="ppaction://hlinkshowjump?jump=firstslide" highlightClick="1"/>
            </p:cNvPr>
            <p:cNvSpPr/>
            <p:nvPr userDrawn="1"/>
          </p:nvSpPr>
          <p:spPr>
            <a:xfrm>
              <a:off x="6705600" y="5995120"/>
              <a:ext cx="405245" cy="396584"/>
            </a:xfrm>
            <a:prstGeom prst="actionButtonHome">
              <a:avLst/>
            </a:prstGeom>
            <a:grp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7568045" y="6002912"/>
              <a:ext cx="381000" cy="396586"/>
            </a:xfrm>
            <a:prstGeom prst="actionButtonBackPrevious">
              <a:avLst/>
            </a:prstGeom>
            <a:grp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 userDrawn="1"/>
          </p:nvSpPr>
          <p:spPr>
            <a:xfrm>
              <a:off x="7110845" y="6010705"/>
              <a:ext cx="457200" cy="381000"/>
            </a:xfrm>
            <a:prstGeom prst="actionButtonBeginning">
              <a:avLst/>
            </a:prstGeom>
            <a:grp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 userDrawn="1"/>
          </p:nvSpPr>
          <p:spPr>
            <a:xfrm>
              <a:off x="8382000" y="6010704"/>
              <a:ext cx="387927" cy="380999"/>
            </a:xfrm>
            <a:prstGeom prst="actionButtonEnd">
              <a:avLst/>
            </a:prstGeom>
            <a:grp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 userDrawn="1"/>
          </p:nvSpPr>
          <p:spPr>
            <a:xfrm>
              <a:off x="7949045" y="6002911"/>
              <a:ext cx="457200" cy="388793"/>
            </a:xfrm>
            <a:prstGeom prst="actionButtonForwardNext">
              <a:avLst/>
            </a:prstGeom>
            <a:grp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422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0112040"/>
              </p:ext>
            </p:extLst>
          </p:nvPr>
        </p:nvGraphicFramePr>
        <p:xfrm>
          <a:off x="990600" y="1371600"/>
          <a:ext cx="6934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9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44250295"/>
              </p:ext>
            </p:extLst>
          </p:nvPr>
        </p:nvGraphicFramePr>
        <p:xfrm>
          <a:off x="457200" y="1066800"/>
          <a:ext cx="838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461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6494630"/>
              </p:ext>
            </p:extLst>
          </p:nvPr>
        </p:nvGraphicFramePr>
        <p:xfrm>
          <a:off x="457200" y="1066800"/>
          <a:ext cx="83820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819399"/>
            <a:ext cx="36703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8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30839617"/>
              </p:ext>
            </p:extLst>
          </p:nvPr>
        </p:nvGraphicFramePr>
        <p:xfrm>
          <a:off x="457200" y="1066800"/>
          <a:ext cx="83820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19400"/>
            <a:ext cx="406400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8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96597457"/>
              </p:ext>
            </p:extLst>
          </p:nvPr>
        </p:nvGraphicFramePr>
        <p:xfrm>
          <a:off x="457200" y="1066800"/>
          <a:ext cx="83820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276600"/>
            <a:ext cx="31496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2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90896259"/>
              </p:ext>
            </p:extLst>
          </p:nvPr>
        </p:nvGraphicFramePr>
        <p:xfrm>
          <a:off x="457200" y="1066800"/>
          <a:ext cx="83820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124200"/>
            <a:ext cx="3175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7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16</cp:revision>
  <dcterms:created xsi:type="dcterms:W3CDTF">2013-01-09T02:55:57Z</dcterms:created>
  <dcterms:modified xsi:type="dcterms:W3CDTF">2013-01-09T07:55:40Z</dcterms:modified>
</cp:coreProperties>
</file>