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9" r:id="rId4"/>
    <p:sldId id="257" r:id="rId5"/>
    <p:sldId id="258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CCE2-3682-4313-9A12-3E90A832B15E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9F7D-898F-44F5-8185-D2E10C3C3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5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CCE2-3682-4313-9A12-3E90A832B15E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9F7D-898F-44F5-8185-D2E10C3C3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8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CCE2-3682-4313-9A12-3E90A832B15E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9F7D-898F-44F5-8185-D2E10C3C3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1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CCE2-3682-4313-9A12-3E90A832B15E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9F7D-898F-44F5-8185-D2E10C3C3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82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CCE2-3682-4313-9A12-3E90A832B15E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9F7D-898F-44F5-8185-D2E10C3C3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9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CCE2-3682-4313-9A12-3E90A832B15E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9F7D-898F-44F5-8185-D2E10C3C3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2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CCE2-3682-4313-9A12-3E90A832B15E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9F7D-898F-44F5-8185-D2E10C3C3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3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CCE2-3682-4313-9A12-3E90A832B15E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9F7D-898F-44F5-8185-D2E10C3C3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CCE2-3682-4313-9A12-3E90A832B15E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9F7D-898F-44F5-8185-D2E10C3C3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376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CCE2-3682-4313-9A12-3E90A832B15E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9F7D-898F-44F5-8185-D2E10C3C3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00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FCCE2-3682-4313-9A12-3E90A832B15E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A9F7D-898F-44F5-8185-D2E10C3C3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13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FCCE2-3682-4313-9A12-3E90A832B15E}" type="datetimeFigureOut">
              <a:rPr lang="en-US" smtClean="0"/>
              <a:t>1/9/2013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A9F7D-898F-44F5-8185-D2E10C3C32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5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3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14400" y="2667000"/>
            <a:ext cx="74676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Plants</a:t>
            </a:r>
            <a:endParaRPr lang="en-US" sz="4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3341406" y="4419600"/>
            <a:ext cx="2743200" cy="609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Start</a:t>
            </a:r>
            <a:endParaRPr lang="en-US" sz="2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31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3810000"/>
            <a:ext cx="3276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838200" y="762000"/>
            <a:ext cx="74676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1</a:t>
            </a:r>
            <a:endParaRPr lang="en-US" sz="4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00100" y="2438400"/>
            <a:ext cx="7543800" cy="3657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of the following is a type of Flower?</a:t>
            </a:r>
            <a:endParaRPr lang="en-US" sz="2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lphaUcPeriod"/>
            </a:pPr>
            <a:r>
              <a:rPr lang="en-US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Mints</a:t>
            </a:r>
          </a:p>
          <a:p>
            <a:pPr marL="342900" indent="-342900">
              <a:buAutoNum type="alphaUcPeriod"/>
            </a:pPr>
            <a:r>
              <a:rPr lang="en-US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Parsley</a:t>
            </a:r>
          </a:p>
          <a:p>
            <a:pPr marL="342900" indent="-342900">
              <a:buAutoNum type="alphaUcPeriod"/>
            </a:pPr>
            <a:r>
              <a:rPr lang="en-US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Kitten</a:t>
            </a:r>
          </a:p>
          <a:p>
            <a:pPr marL="342900" indent="-342900">
              <a:buAutoNum type="alphaUcPeriod"/>
            </a:pPr>
            <a:r>
              <a:rPr lang="en-US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Roses</a:t>
            </a:r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4766417" y="3906852"/>
            <a:ext cx="9144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 TO ANSWER</a:t>
            </a:r>
            <a:endParaRPr lang="en-US" sz="9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4773539" y="4364052"/>
            <a:ext cx="9144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 TO ANSWER</a:t>
            </a:r>
            <a:endParaRPr lang="en-US" sz="9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4779949" y="5257800"/>
            <a:ext cx="9144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PRESSS TO ANSWER</a:t>
            </a:r>
            <a:endParaRPr lang="en-US" sz="9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766417" y="4800600"/>
            <a:ext cx="9144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 TO ANSWER</a:t>
            </a:r>
            <a:endParaRPr lang="en-US" sz="9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7239000" y="6324600"/>
            <a:ext cx="9144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 For Q2</a:t>
            </a:r>
            <a:endParaRPr lang="en-US" sz="9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509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3810000"/>
            <a:ext cx="3276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/>
          <p:cNvSpPr/>
          <p:nvPr/>
        </p:nvSpPr>
        <p:spPr>
          <a:xfrm>
            <a:off x="838200" y="762000"/>
            <a:ext cx="74676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2</a:t>
            </a:r>
            <a:endParaRPr lang="en-US" sz="4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800100" y="2438400"/>
            <a:ext cx="7543800" cy="3657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Flower </a:t>
            </a:r>
            <a:r>
              <a:rPr lang="en-US" sz="2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symbolizes passionate love</a:t>
            </a:r>
            <a:r>
              <a:rPr lang="en-US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2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AutoNum type="alphaUcPeriod"/>
            </a:pPr>
            <a:r>
              <a:rPr lang="en-US" sz="2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urnip</a:t>
            </a:r>
          </a:p>
          <a:p>
            <a:pPr marL="342900" indent="-342900">
              <a:buAutoNum type="alphaUcPeriod"/>
            </a:pPr>
            <a:r>
              <a:rPr lang="en-US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Sunflower</a:t>
            </a:r>
          </a:p>
          <a:p>
            <a:pPr marL="342900" indent="-342900">
              <a:buAutoNum type="alphaUcPeriod"/>
            </a:pPr>
            <a:r>
              <a:rPr lang="en-US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Lilies</a:t>
            </a:r>
          </a:p>
          <a:p>
            <a:pPr marL="342900" indent="-342900">
              <a:buAutoNum type="alphaUcPeriod"/>
            </a:pPr>
            <a:r>
              <a:rPr lang="en-US" sz="28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Roses</a:t>
            </a:r>
          </a:p>
        </p:txBody>
      </p:sp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4766417" y="3906852"/>
            <a:ext cx="9144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 TO ANSWER</a:t>
            </a:r>
            <a:endParaRPr lang="en-US" sz="9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4773539" y="4364052"/>
            <a:ext cx="9144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 TO ANSWER</a:t>
            </a:r>
            <a:endParaRPr lang="en-US" sz="9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4779949" y="5257800"/>
            <a:ext cx="9144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PRESSS TO ANSWER</a:t>
            </a:r>
            <a:endParaRPr lang="en-US" sz="9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12">
            <a:hlinkClick r:id="rId2" action="ppaction://hlinksldjump"/>
          </p:cNvPr>
          <p:cNvSpPr/>
          <p:nvPr/>
        </p:nvSpPr>
        <p:spPr>
          <a:xfrm>
            <a:off x="4766417" y="4800600"/>
            <a:ext cx="9144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 TO ANSWER</a:t>
            </a:r>
            <a:endParaRPr lang="en-US" sz="9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831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nie\AppData\Local\Microsoft\Windows\Temporary Internet Files\Content.IE5\4A9G8AN2\MP90028991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28600"/>
            <a:ext cx="2468562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e\AppData\Local\Microsoft\Windows\Temporary Internet Files\Content.IE5\ABYVBE6S\MC90004876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968253"/>
            <a:ext cx="2019300" cy="187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ie\AppData\Local\Microsoft\Windows\Temporary Internet Files\Content.IE5\IYSH0W4L\MC90004876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184947"/>
            <a:ext cx="1677987" cy="1804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nie\AppData\Local\Microsoft\Windows\Temporary Internet Files\Content.IE5\7A20NQ3L\MC9000788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63466"/>
            <a:ext cx="1757363" cy="228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381000" y="762000"/>
            <a:ext cx="48768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Wrong !</a:t>
            </a:r>
            <a:endParaRPr lang="en-US" sz="4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>
            <a:hlinkClick r:id="rId6" action="ppaction://hlinksldjump"/>
          </p:cNvPr>
          <p:cNvSpPr/>
          <p:nvPr/>
        </p:nvSpPr>
        <p:spPr>
          <a:xfrm>
            <a:off x="1676400" y="1971230"/>
            <a:ext cx="2102487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 to go back to Q1</a:t>
            </a:r>
            <a:endParaRPr lang="en-US" sz="9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177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nie\AppData\Local\Microsoft\Windows\Temporary Internet Files\Content.IE5\IYSH0W4L\MP90044338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538" y="4724399"/>
            <a:ext cx="2554833" cy="170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nie\AppData\Local\Microsoft\Windows\Temporary Internet Files\Content.IE5\7A20NQ3L\MP90044337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673" y="914399"/>
            <a:ext cx="2341698" cy="347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nie\AppData\Local\Microsoft\Windows\Temporary Internet Files\Content.IE5\4A9G8AN2\MP900444098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73" y="3505200"/>
            <a:ext cx="4580092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28600" y="1066800"/>
            <a:ext cx="49530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 !</a:t>
            </a:r>
            <a:endParaRPr lang="en-US" sz="4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>
            <a:hlinkClick r:id="rId5" action="ppaction://hlinksldjump"/>
          </p:cNvPr>
          <p:cNvSpPr/>
          <p:nvPr/>
        </p:nvSpPr>
        <p:spPr>
          <a:xfrm>
            <a:off x="1626660" y="2287424"/>
            <a:ext cx="2102487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 to go to Q2</a:t>
            </a:r>
            <a:endParaRPr lang="en-US" sz="9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503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nie\AppData\Local\Microsoft\Windows\Temporary Internet Files\Content.IE5\4A9G8AN2\MP900289918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28600"/>
            <a:ext cx="2468562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ie\AppData\Local\Microsoft\Windows\Temporary Internet Files\Content.IE5\ABYVBE6S\MC90004876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968253"/>
            <a:ext cx="2019300" cy="187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ie\AppData\Local\Microsoft\Windows\Temporary Internet Files\Content.IE5\IYSH0W4L\MC90004876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184947"/>
            <a:ext cx="1677987" cy="1804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nie\AppData\Local\Microsoft\Windows\Temporary Internet Files\Content.IE5\7A20NQ3L\MC900078801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763466"/>
            <a:ext cx="1757363" cy="228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ounded Rectangle 10"/>
          <p:cNvSpPr/>
          <p:nvPr/>
        </p:nvSpPr>
        <p:spPr>
          <a:xfrm>
            <a:off x="381000" y="762000"/>
            <a:ext cx="48768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Wrong !</a:t>
            </a:r>
            <a:endParaRPr lang="en-US" sz="4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>
            <a:hlinkClick r:id="rId6" action="ppaction://hlinksldjump"/>
          </p:cNvPr>
          <p:cNvSpPr/>
          <p:nvPr/>
        </p:nvSpPr>
        <p:spPr>
          <a:xfrm>
            <a:off x="1600200" y="2057400"/>
            <a:ext cx="2102487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 to go back to Q2</a:t>
            </a:r>
            <a:endParaRPr lang="en-US" sz="9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552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nie\AppData\Local\Microsoft\Windows\Temporary Internet Files\Content.IE5\IYSH0W4L\MP900443383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538" y="4724399"/>
            <a:ext cx="2554833" cy="170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nie\AppData\Local\Microsoft\Windows\Temporary Internet Files\Content.IE5\7A20NQ3L\MP900443372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673" y="914399"/>
            <a:ext cx="2341698" cy="347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nie\AppData\Local\Microsoft\Windows\Temporary Internet Files\Content.IE5\4A9G8AN2\MP900444098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73" y="3505200"/>
            <a:ext cx="4580092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28600" y="1066800"/>
            <a:ext cx="49530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 !</a:t>
            </a:r>
            <a:endParaRPr lang="en-US" sz="4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1626658" y="2424156"/>
            <a:ext cx="2102487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 to Exit </a:t>
            </a:r>
            <a:endParaRPr lang="en-US" sz="9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497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90600" y="5334000"/>
            <a:ext cx="7467600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End</a:t>
            </a:r>
            <a:endParaRPr lang="en-US" sz="4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0" y="228600"/>
            <a:ext cx="5943600" cy="1371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Click to Enjoy</a:t>
            </a:r>
            <a:endParaRPr lang="en-US" sz="2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may close the Program</a:t>
            </a:r>
            <a:endParaRPr lang="en-US" sz="2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7" name="ShockwaveFlash1" r:id="rId2" imgW="4495238" imgH="2895238"/>
        </mc:Choice>
        <mc:Fallback>
          <p:control name="ShockwaveFlash1" r:id="rId2" imgW="4495238" imgH="2895238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38400" y="1676400"/>
                  <a:ext cx="4495800" cy="2895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35598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98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</dc:creator>
  <cp:lastModifiedBy>nie</cp:lastModifiedBy>
  <cp:revision>12</cp:revision>
  <dcterms:created xsi:type="dcterms:W3CDTF">2013-01-09T02:09:24Z</dcterms:created>
  <dcterms:modified xsi:type="dcterms:W3CDTF">2013-01-09T08:08:24Z</dcterms:modified>
</cp:coreProperties>
</file>