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75" d="100"/>
          <a:sy n="75" d="100"/>
        </p:scale>
        <p:origin x="-21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10A2-DFE3-4857-9A90-8163554FD58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3F827-CB12-4F6B-9781-0EEF7101F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00C-411E-42EC-AA32-4D1975F6583D}" type="datetime1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EE6D-C9E3-452E-9CF6-364F58F8AB1C}" type="datetime1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4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DDE16-B79A-4034-B831-AAD12E669FFB}" type="datetime1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4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E61B-ED9C-424C-B7DB-682FD285C4FC}" type="datetime1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0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22B0-4307-423C-B8E7-C349E9F1DA78}" type="datetime1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5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9113-916C-4D8E-A9CA-FA4F7A943448}" type="datetime1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6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7EC4-5FCC-424E-AB7F-343E9D835236}" type="datetime1">
              <a:rPr lang="en-US" smtClean="0"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4E5F-4394-48B8-A122-24A74DAAA9B3}" type="datetime1">
              <a:rPr lang="en-US" smtClean="0"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7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73-949D-4504-AD95-F8F1C98A700A}" type="datetime1">
              <a:rPr lang="en-US" smtClean="0"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D1D-93BE-40C0-8708-089E276473DB}" type="datetime1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5657-EC3A-4244-8619-0BE06FA253B6}" type="datetime1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D8344-9BC3-4349-A582-0EB030EDD01B}" type="datetime1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98CF-A6C3-4ACB-9EA5-CDCB269C32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191000" y="45248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aseline="0" dirty="0" smtClean="0">
                <a:solidFill>
                  <a:schemeClr val="tx1"/>
                </a:solidFill>
              </a:rPr>
              <a:t>MY SCHOOL ACTIVITIES</a:t>
            </a:r>
            <a:endParaRPr lang="en-US" sz="3600" baseline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4" y="152400"/>
            <a:ext cx="1621536" cy="1219200"/>
          </a:xfrm>
          <a:prstGeom prst="rect">
            <a:avLst/>
          </a:prstGeom>
          <a:ln w="317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/>
          <p:cNvCxnSpPr/>
          <p:nvPr userDrawn="1"/>
        </p:nvCxnSpPr>
        <p:spPr>
          <a:xfrm>
            <a:off x="2743200" y="1098811"/>
            <a:ext cx="5943600" cy="0"/>
          </a:xfrm>
          <a:prstGeom prst="line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tion Button: Beginning 10">
            <a:hlinkClick r:id="" action="ppaction://hlinkshowjump?jump=firstslide" highlightClick="1"/>
          </p:cNvPr>
          <p:cNvSpPr/>
          <p:nvPr userDrawn="1"/>
        </p:nvSpPr>
        <p:spPr>
          <a:xfrm>
            <a:off x="5955792" y="5562600"/>
            <a:ext cx="521208" cy="5852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 userDrawn="1"/>
        </p:nvSpPr>
        <p:spPr>
          <a:xfrm>
            <a:off x="6477508" y="5562600"/>
            <a:ext cx="532892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 userDrawn="1"/>
        </p:nvSpPr>
        <p:spPr>
          <a:xfrm>
            <a:off x="6998208" y="5562600"/>
            <a:ext cx="521208" cy="5852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 userDrawn="1"/>
        </p:nvSpPr>
        <p:spPr>
          <a:xfrm>
            <a:off x="7519416" y="5562600"/>
            <a:ext cx="521208" cy="5852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End 14">
            <a:hlinkClick r:id="" action="ppaction://hlinkshowjump?jump=lastslide" highlightClick="1"/>
          </p:cNvPr>
          <p:cNvSpPr/>
          <p:nvPr userDrawn="1"/>
        </p:nvSpPr>
        <p:spPr>
          <a:xfrm>
            <a:off x="8040624" y="5562600"/>
            <a:ext cx="521208" cy="5852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7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Good Afternoon, my name is Freya. I’m right now studying at St. Francis Xavier Kindergarten.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 will show you some of the activities that we have in school!!!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6400"/>
            <a:ext cx="2209800" cy="29464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546-3129-4774-9C8B-497A3A2D5208}" type="datetime1">
              <a:rPr lang="en-US" smtClean="0"/>
              <a:t>1/9/2013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 the right, you can see that we are having Art &amp; Craft Lesson. </a:t>
            </a:r>
          </a:p>
          <a:p>
            <a:endParaRPr lang="en-US" sz="2400" dirty="0"/>
          </a:p>
          <a:p>
            <a:r>
              <a:rPr lang="en-US" sz="2400" dirty="0" smtClean="0"/>
              <a:t>Look at us, we are doing Finger Painting &amp; Cutting to train our Hand- Eye Co-ordination.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D901-C72F-4C47-8F7B-DD6D1678D344}" type="datetime1">
              <a:rPr lang="en-US" smtClean="0"/>
              <a:t>1/9/2013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600200"/>
            <a:ext cx="24384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80" y="3505200"/>
            <a:ext cx="2509520" cy="19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8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029200" cy="4495799"/>
          </a:xfrm>
        </p:spPr>
        <p:txBody>
          <a:bodyPr/>
          <a:lstStyle/>
          <a:p>
            <a:r>
              <a:rPr lang="en-US" dirty="0" smtClean="0"/>
              <a:t>After the Art &amp; Craft, it’s time for some reading!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D1C-B52A-4674-A98B-3E19720109D4}" type="datetime1">
              <a:rPr lang="en-US" smtClean="0"/>
              <a:t>1/9/2013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0200"/>
            <a:ext cx="2819400" cy="2155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6576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8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It’s time for Sports &amp; Games!!!</a:t>
            </a:r>
          </a:p>
          <a:p>
            <a:endParaRPr lang="en-US" dirty="0"/>
          </a:p>
          <a:p>
            <a:r>
              <a:rPr lang="en-US" dirty="0" smtClean="0"/>
              <a:t>Look at my performing some balancing acts!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9113-916C-4D8E-A9CA-FA4F7A943448}" type="datetime1">
              <a:rPr lang="en-US" smtClean="0"/>
              <a:t>1/9/2013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59665"/>
            <a:ext cx="3205535" cy="30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6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to come….</a:t>
            </a:r>
          </a:p>
          <a:p>
            <a:endParaRPr lang="en-US" dirty="0"/>
          </a:p>
          <a:p>
            <a:r>
              <a:rPr lang="en-US" dirty="0" smtClean="0"/>
              <a:t>Break Time!!!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9113-916C-4D8E-A9CA-FA4F7A943448}" type="datetime1">
              <a:rPr lang="en-US" smtClean="0"/>
              <a:t>1/9/2013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25600"/>
            <a:ext cx="2209800" cy="294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4300"/>
            <a:ext cx="21336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4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Time flies, and it now time to GO HOME!!!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9113-916C-4D8E-A9CA-FA4F7A943448}" type="datetime1">
              <a:rPr lang="en-US" smtClean="0"/>
              <a:t>1/9/2013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8CF-A6C3-4ACB-9EA5-CDCB269C323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6764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124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</dc:creator>
  <cp:lastModifiedBy>nie</cp:lastModifiedBy>
  <cp:revision>3</cp:revision>
  <dcterms:created xsi:type="dcterms:W3CDTF">2013-01-09T07:15:59Z</dcterms:created>
  <dcterms:modified xsi:type="dcterms:W3CDTF">2013-01-09T08:16:16Z</dcterms:modified>
</cp:coreProperties>
</file>