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73" r:id="rId12"/>
    <p:sldId id="272" r:id="rId13"/>
    <p:sldId id="266" r:id="rId14"/>
    <p:sldId id="267" r:id="rId15"/>
    <p:sldId id="269" r:id="rId16"/>
    <p:sldId id="270" r:id="rId17"/>
    <p:sldId id="271"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12" d="100"/>
          <a:sy n="112" d="100"/>
        </p:scale>
        <p:origin x="-624" y="-112"/>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94" d="100"/>
          <a:sy n="94" d="100"/>
        </p:scale>
        <p:origin x="-2576"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EC08AE-3F24-1148-B14F-E796FB730A4F}" type="datetimeFigureOut">
              <a:rPr lang="en-US" smtClean="0"/>
              <a:t>9/4/12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973035-B9F5-3347-99EA-157D62FA1EB0}" type="slidenum">
              <a:rPr lang="en-US" smtClean="0"/>
              <a:t>‹#›</a:t>
            </a:fld>
            <a:endParaRPr lang="en-US"/>
          </a:p>
        </p:txBody>
      </p:sp>
    </p:spTree>
    <p:extLst>
      <p:ext uri="{BB962C8B-B14F-4D97-AF65-F5344CB8AC3E}">
        <p14:creationId xmlns:p14="http://schemas.microsoft.com/office/powerpoint/2010/main" val="276322412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973035-B9F5-3347-99EA-157D62FA1EB0}" type="slidenum">
              <a:rPr lang="en-US" smtClean="0"/>
              <a:t>8</a:t>
            </a:fld>
            <a:endParaRPr lang="en-US"/>
          </a:p>
        </p:txBody>
      </p:sp>
    </p:spTree>
    <p:extLst>
      <p:ext uri="{BB962C8B-B14F-4D97-AF65-F5344CB8AC3E}">
        <p14:creationId xmlns:p14="http://schemas.microsoft.com/office/powerpoint/2010/main" val="3428799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A1A5FBB7-A702-404A-AD3A-F6AC41792D9F}" type="datetimeFigureOut">
              <a:rPr lang="en-US" smtClean="0"/>
              <a:t>9/4/12</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3E5E4798-20D4-3F43-BB80-1CE1E5FFAFA8}"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A5FBB7-A702-404A-AD3A-F6AC41792D9F}" type="datetimeFigureOut">
              <a:rPr lang="en-US" smtClean="0"/>
              <a:t>9/4/12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5E4798-20D4-3F43-BB80-1CE1E5FFAFA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A5FBB7-A702-404A-AD3A-F6AC41792D9F}" type="datetimeFigureOut">
              <a:rPr lang="en-US" smtClean="0"/>
              <a:t>9/4/12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5E4798-20D4-3F43-BB80-1CE1E5FFAFA8}"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1A5FBB7-A702-404A-AD3A-F6AC41792D9F}" type="datetimeFigureOut">
              <a:rPr lang="en-US" smtClean="0"/>
              <a:t>9/4/12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5E4798-20D4-3F43-BB80-1CE1E5FFAFA8}" type="slidenum">
              <a:rPr lang="en-US" smtClean="0"/>
              <a:t>‹#›</a:t>
            </a:fld>
            <a:endParaRPr lang="en-US"/>
          </a:p>
        </p:txBody>
      </p:sp>
    </p:spTree>
    <p:extLst>
      <p:ext uri="{BB962C8B-B14F-4D97-AF65-F5344CB8AC3E}">
        <p14:creationId xmlns:p14="http://schemas.microsoft.com/office/powerpoint/2010/main" val="955465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1A5FBB7-A702-404A-AD3A-F6AC41792D9F}" type="datetimeFigureOut">
              <a:rPr lang="en-US" smtClean="0"/>
              <a:t>9/4/12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5E4798-20D4-3F43-BB80-1CE1E5FFAFA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A5FBB7-A702-404A-AD3A-F6AC41792D9F}" type="datetimeFigureOut">
              <a:rPr lang="en-US" smtClean="0"/>
              <a:t>9/4/12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5E4798-20D4-3F43-BB80-1CE1E5FFAFA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A1A5FBB7-A702-404A-AD3A-F6AC41792D9F}" type="datetimeFigureOut">
              <a:rPr lang="en-US" smtClean="0"/>
              <a:t>9/4/12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5E4798-20D4-3F43-BB80-1CE1E5FFAFA8}"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1A5FBB7-A702-404A-AD3A-F6AC41792D9F}" type="datetimeFigureOut">
              <a:rPr lang="en-US" smtClean="0"/>
              <a:t>9/4/12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5E4798-20D4-3F43-BB80-1CE1E5FFAFA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1A5FBB7-A702-404A-AD3A-F6AC41792D9F}" type="datetimeFigureOut">
              <a:rPr lang="en-US" smtClean="0"/>
              <a:t>9/4/12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5E4798-20D4-3F43-BB80-1CE1E5FFAFA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A5FBB7-A702-404A-AD3A-F6AC41792D9F}" type="datetimeFigureOut">
              <a:rPr lang="en-US" smtClean="0"/>
              <a:t>9/4/12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5E4798-20D4-3F43-BB80-1CE1E5FFAFA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1A5FBB7-A702-404A-AD3A-F6AC41792D9F}" type="datetimeFigureOut">
              <a:rPr lang="en-US" smtClean="0"/>
              <a:t>9/4/12</a:t>
            </a:fld>
            <a:endParaRPr lang="en-US"/>
          </a:p>
        </p:txBody>
      </p:sp>
      <p:sp>
        <p:nvSpPr>
          <p:cNvPr id="7" name="Slide Number Placeholder 6"/>
          <p:cNvSpPr>
            <a:spLocks noGrp="1"/>
          </p:cNvSpPr>
          <p:nvPr>
            <p:ph type="sldNum" sz="quarter" idx="12"/>
          </p:nvPr>
        </p:nvSpPr>
        <p:spPr/>
        <p:txBody>
          <a:bodyPr/>
          <a:lstStyle/>
          <a:p>
            <a:fld id="{3E5E4798-20D4-3F43-BB80-1CE1E5FFAFA8}"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A5FBB7-A702-404A-AD3A-F6AC41792D9F}" type="datetimeFigureOut">
              <a:rPr lang="en-US" smtClean="0"/>
              <a:t>9/4/12</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3E5E4798-20D4-3F43-BB80-1CE1E5FFAFA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1A5FBB7-A702-404A-AD3A-F6AC41792D9F}" type="datetimeFigureOut">
              <a:rPr lang="en-US" smtClean="0"/>
              <a:t>9/4/12</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3E5E4798-20D4-3F43-BB80-1CE1E5FFAFA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Literacy Narrative </a:t>
            </a:r>
            <a:endParaRPr lang="en-US" dirty="0"/>
          </a:p>
        </p:txBody>
      </p:sp>
      <p:sp>
        <p:nvSpPr>
          <p:cNvPr id="3" name="Subtitle 2"/>
          <p:cNvSpPr>
            <a:spLocks noGrp="1"/>
          </p:cNvSpPr>
          <p:nvPr>
            <p:ph type="subTitle" idx="1"/>
          </p:nvPr>
        </p:nvSpPr>
        <p:spPr/>
        <p:txBody>
          <a:bodyPr/>
          <a:lstStyle/>
          <a:p>
            <a:r>
              <a:rPr lang="en-US" dirty="0" smtClean="0"/>
              <a:t>Writing about your literacy and its impact on you today! </a:t>
            </a:r>
            <a:endParaRPr lang="en-US" dirty="0"/>
          </a:p>
        </p:txBody>
      </p:sp>
    </p:spTree>
    <p:extLst>
      <p:ext uri="{BB962C8B-B14F-4D97-AF65-F5344CB8AC3E}">
        <p14:creationId xmlns:p14="http://schemas.microsoft.com/office/powerpoint/2010/main" val="12285632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leave out</a:t>
            </a:r>
            <a:endParaRPr lang="en-US" dirty="0"/>
          </a:p>
        </p:txBody>
      </p:sp>
      <p:sp>
        <p:nvSpPr>
          <p:cNvPr id="3" name="Content Placeholder 2"/>
          <p:cNvSpPr>
            <a:spLocks noGrp="1"/>
          </p:cNvSpPr>
          <p:nvPr>
            <p:ph idx="1"/>
          </p:nvPr>
        </p:nvSpPr>
        <p:spPr/>
        <p:txBody>
          <a:bodyPr/>
          <a:lstStyle/>
          <a:p>
            <a:r>
              <a:rPr lang="en-US" dirty="0" smtClean="0"/>
              <a:t>Repetitive details</a:t>
            </a:r>
          </a:p>
          <a:p>
            <a:r>
              <a:rPr lang="en-US" dirty="0" smtClean="0"/>
              <a:t>Obvious statements </a:t>
            </a:r>
          </a:p>
        </p:txBody>
      </p:sp>
    </p:spTree>
    <p:extLst>
      <p:ext uri="{BB962C8B-B14F-4D97-AF65-F5344CB8AC3E}">
        <p14:creationId xmlns:p14="http://schemas.microsoft.com/office/powerpoint/2010/main" val="2011267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Endings: </a:t>
            </a:r>
            <a:endParaRPr lang="en-US" dirty="0"/>
          </a:p>
        </p:txBody>
      </p:sp>
      <p:sp>
        <p:nvSpPr>
          <p:cNvPr id="3" name="Content Placeholder 2"/>
          <p:cNvSpPr>
            <a:spLocks noGrp="1"/>
          </p:cNvSpPr>
          <p:nvPr>
            <p:ph idx="1"/>
          </p:nvPr>
        </p:nvSpPr>
        <p:spPr/>
        <p:txBody>
          <a:bodyPr/>
          <a:lstStyle/>
          <a:p>
            <a:r>
              <a:rPr lang="en-US" dirty="0" smtClean="0"/>
              <a:t>Leave the reader with a new idea:</a:t>
            </a:r>
          </a:p>
          <a:p>
            <a:pPr lvl="1"/>
            <a:r>
              <a:rPr lang="en-US" dirty="0" smtClean="0"/>
              <a:t> How did this event bring you here? </a:t>
            </a:r>
          </a:p>
          <a:p>
            <a:pPr lvl="1"/>
            <a:r>
              <a:rPr lang="en-US" dirty="0" smtClean="0"/>
              <a:t>How did it impact your life? </a:t>
            </a:r>
          </a:p>
          <a:p>
            <a:pPr lvl="1"/>
            <a:r>
              <a:rPr lang="en-US" dirty="0" smtClean="0"/>
              <a:t>Please leave out:</a:t>
            </a:r>
          </a:p>
          <a:p>
            <a:pPr marL="365760" lvl="1" indent="0">
              <a:buNone/>
            </a:pPr>
            <a:r>
              <a:rPr lang="en-US" dirty="0" smtClean="0"/>
              <a:t>	 </a:t>
            </a:r>
            <a:r>
              <a:rPr lang="en-US" strike="sngStrike" dirty="0" smtClean="0"/>
              <a:t>In Conclusion</a:t>
            </a:r>
          </a:p>
          <a:p>
            <a:pPr marL="365760" lvl="1" indent="0">
              <a:buNone/>
            </a:pPr>
            <a:r>
              <a:rPr lang="en-US" dirty="0" smtClean="0"/>
              <a:t>	 </a:t>
            </a:r>
            <a:r>
              <a:rPr lang="en-US" strike="sngStrike" dirty="0" smtClean="0"/>
              <a:t>To Summarize  </a:t>
            </a:r>
          </a:p>
        </p:txBody>
      </p:sp>
    </p:spTree>
    <p:extLst>
      <p:ext uri="{BB962C8B-B14F-4D97-AF65-F5344CB8AC3E}">
        <p14:creationId xmlns:p14="http://schemas.microsoft.com/office/powerpoint/2010/main" val="1144728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do you think of these? </a:t>
            </a:r>
            <a:endParaRPr lang="en-US" dirty="0"/>
          </a:p>
        </p:txBody>
      </p:sp>
      <p:sp>
        <p:nvSpPr>
          <p:cNvPr id="3" name="Content Placeholder 2"/>
          <p:cNvSpPr>
            <a:spLocks noGrp="1"/>
          </p:cNvSpPr>
          <p:nvPr>
            <p:ph idx="1"/>
          </p:nvPr>
        </p:nvSpPr>
        <p:spPr/>
        <p:txBody>
          <a:bodyPr/>
          <a:lstStyle/>
          <a:p>
            <a:r>
              <a:rPr lang="en-US" dirty="0" smtClean="0"/>
              <a:t> Does it match  a literacy narrative? </a:t>
            </a:r>
          </a:p>
          <a:p>
            <a:endParaRPr lang="en-US" dirty="0"/>
          </a:p>
          <a:p>
            <a:r>
              <a:rPr lang="en-US" dirty="0" smtClean="0"/>
              <a:t>Do they intrigue you? </a:t>
            </a:r>
          </a:p>
          <a:p>
            <a:endParaRPr lang="en-US" dirty="0"/>
          </a:p>
          <a:p>
            <a:r>
              <a:rPr lang="en-US" dirty="0" smtClean="0"/>
              <a:t>Is there a thesis? </a:t>
            </a:r>
          </a:p>
          <a:p>
            <a:endParaRPr lang="en-US" dirty="0"/>
          </a:p>
          <a:p>
            <a:pPr marL="0" indent="0">
              <a:buNone/>
            </a:pPr>
            <a:endParaRPr lang="en-US" dirty="0"/>
          </a:p>
        </p:txBody>
      </p:sp>
    </p:spTree>
    <p:extLst>
      <p:ext uri="{BB962C8B-B14F-4D97-AF65-F5344CB8AC3E}">
        <p14:creationId xmlns:p14="http://schemas.microsoft.com/office/powerpoint/2010/main" val="362746408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326806"/>
            <a:ext cx="6777317" cy="4505823"/>
          </a:xfrm>
        </p:spPr>
        <p:txBody>
          <a:bodyPr>
            <a:normAutofit/>
          </a:bodyPr>
          <a:lstStyle/>
          <a:p>
            <a:r>
              <a:rPr lang="en-US" dirty="0"/>
              <a:t>I remember it very well. I was sitting at a small, worn wooden table in the corner of McCullough library in North Bennington, Vermont. It was a very quite town and an even more quite of a library. My best friend Daniel was sitting across from me, each of us with a stack of books. It was my first day spent in a library. The air was stiff and filled with countless unread words and as the sun shined through the </a:t>
            </a:r>
            <a:r>
              <a:rPr lang="en-US" dirty="0" err="1"/>
              <a:t>unshaded</a:t>
            </a:r>
            <a:r>
              <a:rPr lang="en-US" dirty="0"/>
              <a:t> window I saw a thick dust dancing in the silence.</a:t>
            </a:r>
          </a:p>
        </p:txBody>
      </p:sp>
    </p:spTree>
    <p:extLst>
      <p:ext uri="{BB962C8B-B14F-4D97-AF65-F5344CB8AC3E}">
        <p14:creationId xmlns:p14="http://schemas.microsoft.com/office/powerpoint/2010/main" val="390453272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168044"/>
            <a:ext cx="6777317" cy="4664586"/>
          </a:xfrm>
        </p:spPr>
        <p:txBody>
          <a:bodyPr>
            <a:normAutofit fontScale="85000" lnSpcReduction="20000"/>
          </a:bodyPr>
          <a:lstStyle/>
          <a:p>
            <a:r>
              <a:rPr lang="en-US" dirty="0"/>
              <a:t>When I was seven years old, my family moved from Washington State to Kentucky because of some job prospect my father had in Elizabethtown, KY which I can hardly be expected to remember over twenty years later.  The road trip, however, was moderately memorable. Parts evade memory altogether, being swallowed up in the sticky soup of childhood brain fuzz, but others remain dimly visible somewhere discreet and snug. I recall mimicking my idea of a Kentuckian accent repeatedly by twanging out the words: “I want me a bucket a Kentucky Fried Chicken!” ad </a:t>
            </a:r>
            <a:r>
              <a:rPr lang="en-US" dirty="0" err="1"/>
              <a:t>nauseum</a:t>
            </a:r>
            <a:r>
              <a:rPr lang="en-US" dirty="0"/>
              <a:t> to the exaggerated pretense of amusement from my parents and my older sister’s annoyed glare. More importantly, I learned a valuable lesson about the situational changes of the effect of words and phrases.</a:t>
            </a:r>
          </a:p>
        </p:txBody>
      </p:sp>
    </p:spTree>
    <p:extLst>
      <p:ext uri="{BB962C8B-B14F-4D97-AF65-F5344CB8AC3E}">
        <p14:creationId xmlns:p14="http://schemas.microsoft.com/office/powerpoint/2010/main" val="401211639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873198"/>
            <a:ext cx="6777317" cy="4959432"/>
          </a:xfrm>
        </p:spPr>
        <p:txBody>
          <a:bodyPr>
            <a:normAutofit/>
          </a:bodyPr>
          <a:lstStyle/>
          <a:p>
            <a:r>
              <a:rPr lang="en-US" dirty="0"/>
              <a:t>When I was young I used to play soldiers with my little brother, after seeing “</a:t>
            </a:r>
            <a:r>
              <a:rPr lang="en-US" i="1" dirty="0"/>
              <a:t>Black Hawk Down”</a:t>
            </a:r>
            <a:r>
              <a:rPr lang="en-US" dirty="0"/>
              <a:t> I thought it was the coolest thing ever.  As I got older my obsession with the military grew stronger and stronger.  It got to the point where every night I would study military tactics and strategies for hours then draw up a map and run a simulation using my own strategies.  When I finally turned eighteen, I enlisted in the military.  It was too my utmost horror that they rejected me due to a spinal condition I have.</a:t>
            </a:r>
          </a:p>
        </p:txBody>
      </p:sp>
    </p:spTree>
    <p:extLst>
      <p:ext uri="{BB962C8B-B14F-4D97-AF65-F5344CB8AC3E}">
        <p14:creationId xmlns:p14="http://schemas.microsoft.com/office/powerpoint/2010/main" val="73533861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43492" y="1027664"/>
            <a:ext cx="6777317" cy="4804965"/>
          </a:xfrm>
        </p:spPr>
        <p:txBody>
          <a:bodyPr>
            <a:normAutofit/>
          </a:bodyPr>
          <a:lstStyle/>
          <a:p>
            <a:r>
              <a:rPr lang="en-US" dirty="0"/>
              <a:t>There are many crucial points in our lives that define who we turn out to be. Most of these critical times are when we are but young innocent children, blind to the </a:t>
            </a:r>
            <a:r>
              <a:rPr lang="en-US" dirty="0" err="1"/>
              <a:t>realites</a:t>
            </a:r>
            <a:r>
              <a:rPr lang="en-US" dirty="0"/>
              <a:t> around us. Everyone has good moments, and bad just the same, but the way we let them affect us define the person we become. The most important thing that I believe happened to me was an elementary school teacher named Mr. </a:t>
            </a:r>
            <a:r>
              <a:rPr lang="en-US" dirty="0" err="1"/>
              <a:t>Grammas</a:t>
            </a:r>
            <a:r>
              <a:rPr lang="en-US" dirty="0"/>
              <a:t>. </a:t>
            </a:r>
          </a:p>
          <a:p>
            <a:endParaRPr lang="en-US" dirty="0"/>
          </a:p>
        </p:txBody>
      </p:sp>
    </p:spTree>
    <p:extLst>
      <p:ext uri="{BB962C8B-B14F-4D97-AF65-F5344CB8AC3E}">
        <p14:creationId xmlns:p14="http://schemas.microsoft.com/office/powerpoint/2010/main" val="3290904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292786"/>
            <a:ext cx="6777317" cy="4539844"/>
          </a:xfrm>
        </p:spPr>
        <p:txBody>
          <a:bodyPr>
            <a:normAutofit/>
          </a:bodyPr>
          <a:lstStyle/>
          <a:p>
            <a:r>
              <a:rPr lang="en-US" dirty="0"/>
              <a:t>I’m sure you remember your favorite bedtime story. My favorite happened to be </a:t>
            </a:r>
            <a:r>
              <a:rPr lang="en-US" i="1" dirty="0"/>
              <a:t>The Very Hungry Caterpillar. </a:t>
            </a:r>
            <a:r>
              <a:rPr lang="en-US" dirty="0"/>
              <a:t>Parents read stories to their kids to create the building blocks for reading and writing. I encourage all parents to read with their kids to develop an interest in reading and writing. Without my mother’s continuous efforts to make sure I was read a story before I went to sleep, I wouldn’t be as literate as I am today.</a:t>
            </a:r>
          </a:p>
        </p:txBody>
      </p:sp>
    </p:spTree>
    <p:extLst>
      <p:ext uri="{BB962C8B-B14F-4D97-AF65-F5344CB8AC3E}">
        <p14:creationId xmlns:p14="http://schemas.microsoft.com/office/powerpoint/2010/main" val="240228596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Focus:  </a:t>
            </a:r>
            <a:endParaRPr lang="en-US" dirty="0"/>
          </a:p>
        </p:txBody>
      </p:sp>
      <p:sp>
        <p:nvSpPr>
          <p:cNvPr id="3" name="Content Placeholder 2"/>
          <p:cNvSpPr>
            <a:spLocks noGrp="1"/>
          </p:cNvSpPr>
          <p:nvPr>
            <p:ph idx="1"/>
          </p:nvPr>
        </p:nvSpPr>
        <p:spPr/>
        <p:txBody>
          <a:bodyPr/>
          <a:lstStyle/>
          <a:p>
            <a:pPr marL="0" indent="0">
              <a:buNone/>
            </a:pPr>
            <a:r>
              <a:rPr lang="en-US" dirty="0" smtClean="0"/>
              <a:t>Pick an experience that: </a:t>
            </a:r>
          </a:p>
          <a:p>
            <a:r>
              <a:rPr lang="en-US" dirty="0" smtClean="0"/>
              <a:t> </a:t>
            </a:r>
            <a:r>
              <a:rPr lang="en-US" dirty="0"/>
              <a:t>M</a:t>
            </a:r>
            <a:r>
              <a:rPr lang="en-US" dirty="0" smtClean="0"/>
              <a:t>eans something to you</a:t>
            </a:r>
          </a:p>
          <a:p>
            <a:r>
              <a:rPr lang="en-US" dirty="0" smtClean="0"/>
              <a:t>Influenced your literacy/education</a:t>
            </a:r>
          </a:p>
          <a:p>
            <a:r>
              <a:rPr lang="en-US" dirty="0" smtClean="0"/>
              <a:t>Can be  snapshot in the reader’s mind </a:t>
            </a:r>
          </a:p>
          <a:p>
            <a:endParaRPr lang="en-US" dirty="0" smtClean="0"/>
          </a:p>
          <a:p>
            <a:endParaRPr lang="en-US" dirty="0" smtClean="0"/>
          </a:p>
          <a:p>
            <a:endParaRPr lang="en-US" dirty="0"/>
          </a:p>
        </p:txBody>
      </p:sp>
    </p:spTree>
    <p:extLst>
      <p:ext uri="{BB962C8B-B14F-4D97-AF65-F5344CB8AC3E}">
        <p14:creationId xmlns:p14="http://schemas.microsoft.com/office/powerpoint/2010/main" val="3375549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Snapshot</a:t>
            </a:r>
            <a:endParaRPr lang="en-US" dirty="0"/>
          </a:p>
        </p:txBody>
      </p:sp>
      <p:sp>
        <p:nvSpPr>
          <p:cNvPr id="3" name="Content Placeholder 2"/>
          <p:cNvSpPr>
            <a:spLocks noGrp="1"/>
          </p:cNvSpPr>
          <p:nvPr>
            <p:ph idx="1"/>
          </p:nvPr>
        </p:nvSpPr>
        <p:spPr/>
        <p:txBody>
          <a:bodyPr/>
          <a:lstStyle/>
          <a:p>
            <a:r>
              <a:rPr lang="en-US" dirty="0" smtClean="0"/>
              <a:t>What image  comes to mind in Se </a:t>
            </a:r>
            <a:r>
              <a:rPr lang="en-US" dirty="0" err="1" smtClean="0"/>
              <a:t>Habla</a:t>
            </a:r>
            <a:r>
              <a:rPr lang="en-US" dirty="0" smtClean="0"/>
              <a:t> </a:t>
            </a:r>
            <a:r>
              <a:rPr lang="en-US" dirty="0" err="1" smtClean="0"/>
              <a:t>Espanol</a:t>
            </a:r>
            <a:r>
              <a:rPr lang="en-US" dirty="0" smtClean="0"/>
              <a:t>? </a:t>
            </a:r>
          </a:p>
          <a:p>
            <a:pPr marL="0" indent="0">
              <a:buNone/>
            </a:pPr>
            <a:endParaRPr lang="en-US" dirty="0"/>
          </a:p>
          <a:p>
            <a:pPr marL="0" indent="0">
              <a:buNone/>
            </a:pPr>
            <a:endParaRPr lang="en-US" dirty="0" smtClean="0"/>
          </a:p>
          <a:p>
            <a:pPr marL="0" indent="0">
              <a:buNone/>
            </a:pPr>
            <a:r>
              <a:rPr lang="en-US" dirty="0" smtClean="0"/>
              <a:t>What image comes to mind in Literacy Behind Bars? </a:t>
            </a:r>
            <a:endParaRPr lang="en-US" dirty="0"/>
          </a:p>
        </p:txBody>
      </p:sp>
    </p:spTree>
    <p:extLst>
      <p:ext uri="{BB962C8B-B14F-4D97-AF65-F5344CB8AC3E}">
        <p14:creationId xmlns:p14="http://schemas.microsoft.com/office/powerpoint/2010/main" val="3635293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event </a:t>
            </a:r>
            <a:endParaRPr lang="en-US" dirty="0"/>
          </a:p>
        </p:txBody>
      </p:sp>
      <p:sp>
        <p:nvSpPr>
          <p:cNvPr id="3" name="Content Placeholder 2"/>
          <p:cNvSpPr>
            <a:spLocks noGrp="1"/>
          </p:cNvSpPr>
          <p:nvPr>
            <p:ph idx="1"/>
          </p:nvPr>
        </p:nvSpPr>
        <p:spPr/>
        <p:txBody>
          <a:bodyPr/>
          <a:lstStyle/>
          <a:p>
            <a:endParaRPr lang="en-US" dirty="0" smtClean="0"/>
          </a:p>
          <a:p>
            <a:endParaRPr lang="en-US" dirty="0"/>
          </a:p>
          <a:p>
            <a:pPr marL="0" indent="0">
              <a:buNone/>
            </a:pPr>
            <a:r>
              <a:rPr lang="en-US" dirty="0" smtClean="0"/>
              <a:t>How did this event impact the writer’s life? </a:t>
            </a:r>
          </a:p>
          <a:p>
            <a:endParaRPr lang="en-US" dirty="0"/>
          </a:p>
          <a:p>
            <a:r>
              <a:rPr lang="en-US" dirty="0" smtClean="0"/>
              <a:t> Se </a:t>
            </a:r>
            <a:r>
              <a:rPr lang="en-US" dirty="0" err="1" smtClean="0"/>
              <a:t>Habla</a:t>
            </a:r>
            <a:r>
              <a:rPr lang="en-US" dirty="0" smtClean="0"/>
              <a:t> </a:t>
            </a:r>
            <a:r>
              <a:rPr lang="en-US" dirty="0" err="1" smtClean="0"/>
              <a:t>Espanol</a:t>
            </a:r>
            <a:endParaRPr lang="en-US" dirty="0" smtClean="0"/>
          </a:p>
          <a:p>
            <a:r>
              <a:rPr lang="en-US" dirty="0" smtClean="0"/>
              <a:t>Literacy Behind Bars</a:t>
            </a:r>
            <a:endParaRPr lang="en-US" dirty="0"/>
          </a:p>
        </p:txBody>
      </p:sp>
    </p:spTree>
    <p:extLst>
      <p:ext uri="{BB962C8B-B14F-4D97-AF65-F5344CB8AC3E}">
        <p14:creationId xmlns:p14="http://schemas.microsoft.com/office/powerpoint/2010/main" val="8202138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Makes a Strong Story? </a:t>
            </a:r>
            <a:endParaRPr lang="en-US" dirty="0"/>
          </a:p>
        </p:txBody>
      </p:sp>
      <p:sp>
        <p:nvSpPr>
          <p:cNvPr id="3" name="Content Placeholder 2"/>
          <p:cNvSpPr>
            <a:spLocks noGrp="1"/>
          </p:cNvSpPr>
          <p:nvPr>
            <p:ph idx="1"/>
          </p:nvPr>
        </p:nvSpPr>
        <p:spPr/>
        <p:txBody>
          <a:bodyPr/>
          <a:lstStyle/>
          <a:p>
            <a:r>
              <a:rPr lang="en-US" dirty="0" smtClean="0"/>
              <a:t> Beginning: Engage the reader  </a:t>
            </a:r>
          </a:p>
          <a:p>
            <a:endParaRPr lang="en-US" dirty="0"/>
          </a:p>
          <a:p>
            <a:r>
              <a:rPr lang="en-US" dirty="0" smtClean="0"/>
              <a:t>Middle </a:t>
            </a:r>
          </a:p>
          <a:p>
            <a:endParaRPr lang="en-US" dirty="0"/>
          </a:p>
          <a:p>
            <a:r>
              <a:rPr lang="en-US" dirty="0" smtClean="0"/>
              <a:t>End </a:t>
            </a:r>
          </a:p>
        </p:txBody>
      </p:sp>
    </p:spTree>
    <p:extLst>
      <p:ext uri="{BB962C8B-B14F-4D97-AF65-F5344CB8AC3E}">
        <p14:creationId xmlns:p14="http://schemas.microsoft.com/office/powerpoint/2010/main" val="154607989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Enticing Introduction </a:t>
            </a:r>
            <a:endParaRPr lang="en-US" dirty="0"/>
          </a:p>
        </p:txBody>
      </p:sp>
      <p:sp>
        <p:nvSpPr>
          <p:cNvPr id="3" name="Content Placeholder 2"/>
          <p:cNvSpPr>
            <a:spLocks noGrp="1"/>
          </p:cNvSpPr>
          <p:nvPr>
            <p:ph idx="1"/>
          </p:nvPr>
        </p:nvSpPr>
        <p:spPr/>
        <p:txBody>
          <a:bodyPr/>
          <a:lstStyle/>
          <a:p>
            <a:pPr lvl="6"/>
            <a:r>
              <a:rPr lang="en-US" dirty="0" smtClean="0"/>
              <a:t>http://</a:t>
            </a:r>
            <a:r>
              <a:rPr lang="en-US" dirty="0" err="1" smtClean="0"/>
              <a:t>www.youtube.com</a:t>
            </a:r>
            <a:r>
              <a:rPr lang="en-US" dirty="0" smtClean="0"/>
              <a:t>/</a:t>
            </a:r>
            <a:r>
              <a:rPr lang="en-US" dirty="0" err="1" smtClean="0"/>
              <a:t>watch?v</a:t>
            </a:r>
            <a:r>
              <a:rPr lang="en-US" dirty="0" smtClean="0"/>
              <a:t>=</a:t>
            </a:r>
            <a:r>
              <a:rPr lang="en-US" dirty="0" err="1" smtClean="0"/>
              <a:t>QyGxROwihHs&amp;feature</a:t>
            </a:r>
            <a:r>
              <a:rPr lang="en-US" dirty="0" smtClean="0"/>
              <a:t>=related</a:t>
            </a:r>
            <a:endParaRPr lang="en-US" dirty="0"/>
          </a:p>
        </p:txBody>
      </p:sp>
      <p:pic>
        <p:nvPicPr>
          <p:cNvPr id="4" name="Picture 3" descr="Breaking-Bad-breaking-bad-11163599-1024-768.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9417" y="2302065"/>
            <a:ext cx="5654991" cy="4241243"/>
          </a:xfrm>
          <a:prstGeom prst="rect">
            <a:avLst/>
          </a:prstGeom>
        </p:spPr>
      </p:pic>
      <p:sp>
        <p:nvSpPr>
          <p:cNvPr id="5" name="Title 1"/>
          <p:cNvSpPr>
            <a:spLocks noGrp="1"/>
          </p:cNvSpPr>
          <p:nvPr/>
        </p:nvSpPr>
        <p:spPr>
          <a:xfrm>
            <a:off x="48274" y="1129533"/>
            <a:ext cx="7024744" cy="11430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kern="1200" dirty="0" smtClean="0"/>
              <a:t>Enticing Introduction </a:t>
            </a:r>
            <a:endParaRPr lang="en-US" kern="1200" dirty="0"/>
          </a:p>
        </p:txBody>
      </p:sp>
    </p:spTree>
    <p:extLst>
      <p:ext uri="{BB962C8B-B14F-4D97-AF65-F5344CB8AC3E}">
        <p14:creationId xmlns:p14="http://schemas.microsoft.com/office/powerpoint/2010/main" val="86998275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Thesis </a:t>
            </a:r>
            <a:endParaRPr lang="en-US" dirty="0"/>
          </a:p>
        </p:txBody>
      </p:sp>
      <p:sp>
        <p:nvSpPr>
          <p:cNvPr id="3" name="Content Placeholder 2"/>
          <p:cNvSpPr>
            <a:spLocks noGrp="1"/>
          </p:cNvSpPr>
          <p:nvPr>
            <p:ph idx="1"/>
          </p:nvPr>
        </p:nvSpPr>
        <p:spPr/>
        <p:txBody>
          <a:bodyPr/>
          <a:lstStyle/>
          <a:p>
            <a:r>
              <a:rPr lang="en-US" dirty="0" smtClean="0"/>
              <a:t>The most important sentence in the whole paper </a:t>
            </a:r>
            <a:endParaRPr lang="en-US" dirty="0"/>
          </a:p>
        </p:txBody>
      </p:sp>
    </p:spTree>
    <p:extLst>
      <p:ext uri="{BB962C8B-B14F-4D97-AF65-F5344CB8AC3E}">
        <p14:creationId xmlns:p14="http://schemas.microsoft.com/office/powerpoint/2010/main" val="362765623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dirty="0" smtClean="0"/>
              <a:t>Thesis Statements </a:t>
            </a:r>
            <a:endParaRPr lang="en-US" dirty="0"/>
          </a:p>
        </p:txBody>
      </p:sp>
      <p:sp>
        <p:nvSpPr>
          <p:cNvPr id="3" name="Content Placeholder 2"/>
          <p:cNvSpPr>
            <a:spLocks noGrp="1"/>
          </p:cNvSpPr>
          <p:nvPr>
            <p:ph idx="1"/>
          </p:nvPr>
        </p:nvSpPr>
        <p:spPr/>
        <p:txBody>
          <a:bodyPr/>
          <a:lstStyle/>
          <a:p>
            <a:r>
              <a:rPr lang="en-US" dirty="0" smtClean="0"/>
              <a:t>Specifically tell the reader what the paper is about.</a:t>
            </a:r>
          </a:p>
          <a:p>
            <a:r>
              <a:rPr lang="en-US" dirty="0" smtClean="0"/>
              <a:t>Has three main points to it and are  put in order of discussion of paper</a:t>
            </a:r>
          </a:p>
          <a:p>
            <a:r>
              <a:rPr lang="en-US" dirty="0" smtClean="0"/>
              <a:t>Is the last sentence of first paragraph. ALWAYS  </a:t>
            </a:r>
            <a:endParaRPr lang="en-US" dirty="0"/>
          </a:p>
        </p:txBody>
      </p:sp>
    </p:spTree>
    <p:extLst>
      <p:ext uri="{BB962C8B-B14F-4D97-AF65-F5344CB8AC3E}">
        <p14:creationId xmlns:p14="http://schemas.microsoft.com/office/powerpoint/2010/main" val="154700498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Middle of Story</a:t>
            </a:r>
            <a:endParaRPr lang="en-US" dirty="0"/>
          </a:p>
        </p:txBody>
      </p:sp>
      <p:sp>
        <p:nvSpPr>
          <p:cNvPr id="3" name="Content Placeholder 2"/>
          <p:cNvSpPr>
            <a:spLocks noGrp="1"/>
          </p:cNvSpPr>
          <p:nvPr>
            <p:ph idx="1"/>
          </p:nvPr>
        </p:nvSpPr>
        <p:spPr/>
        <p:txBody>
          <a:bodyPr/>
          <a:lstStyle/>
          <a:p>
            <a:r>
              <a:rPr lang="en-US" dirty="0" smtClean="0"/>
              <a:t>What details to include: </a:t>
            </a:r>
          </a:p>
          <a:p>
            <a:r>
              <a:rPr lang="en-US" dirty="0" smtClean="0"/>
              <a:t>Sensory details: </a:t>
            </a:r>
          </a:p>
          <a:p>
            <a:pPr marL="0" indent="0">
              <a:buNone/>
            </a:pPr>
            <a:r>
              <a:rPr lang="en-US" dirty="0"/>
              <a:t> </a:t>
            </a:r>
            <a:r>
              <a:rPr lang="en-US" dirty="0" smtClean="0"/>
              <a:t>   Help reader feel like he/she is there</a:t>
            </a:r>
          </a:p>
          <a:p>
            <a:pPr marL="0" indent="0">
              <a:buNone/>
            </a:pPr>
            <a:r>
              <a:rPr lang="en-US" dirty="0" smtClean="0"/>
              <a:t>Dialogue:  Use “  “ to capture what was likely said.  </a:t>
            </a:r>
            <a:endParaRPr lang="en-US" dirty="0"/>
          </a:p>
        </p:txBody>
      </p:sp>
    </p:spTree>
    <p:extLst>
      <p:ext uri="{BB962C8B-B14F-4D97-AF65-F5344CB8AC3E}">
        <p14:creationId xmlns:p14="http://schemas.microsoft.com/office/powerpoint/2010/main" val="816725148"/>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Austin.thmx</Template>
  <TotalTime>282</TotalTime>
  <Words>592</Words>
  <Application>Microsoft Macintosh PowerPoint</Application>
  <PresentationFormat>On-screen Show (4:3)</PresentationFormat>
  <Paragraphs>62</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Austin</vt:lpstr>
      <vt:lpstr>The Literacy Narrative </vt:lpstr>
      <vt:lpstr> Focus:  </vt:lpstr>
      <vt:lpstr>Snapshot</vt:lpstr>
      <vt:lpstr>Impact of event </vt:lpstr>
      <vt:lpstr>What Makes a Strong Story? </vt:lpstr>
      <vt:lpstr>Enticing Introduction </vt:lpstr>
      <vt:lpstr>Thesis </vt:lpstr>
      <vt:lpstr> Thesis Statements </vt:lpstr>
      <vt:lpstr>Middle of Story</vt:lpstr>
      <vt:lpstr>What to leave out</vt:lpstr>
      <vt:lpstr>Endings: </vt:lpstr>
      <vt:lpstr>What do you think of these? </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Literacy Narrative </dc:title>
  <dc:creator>William Rodgers</dc:creator>
  <cp:lastModifiedBy>William Rodgers</cp:lastModifiedBy>
  <cp:revision>7</cp:revision>
  <dcterms:created xsi:type="dcterms:W3CDTF">2012-09-04T13:48:16Z</dcterms:created>
  <dcterms:modified xsi:type="dcterms:W3CDTF">2012-09-04T18:30:25Z</dcterms:modified>
</cp:coreProperties>
</file>