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Expository Paper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Reminders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11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Research: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In-text citations of all sources.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4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Assign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upload Safe Assign to Assignments on Bb by </a:t>
            </a:r>
            <a:r>
              <a:rPr lang="en-US" dirty="0" err="1" smtClean="0"/>
              <a:t>classtime</a:t>
            </a:r>
            <a:r>
              <a:rPr lang="en-US" dirty="0" smtClean="0"/>
              <a:t>.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Only submit one time.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602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requirements: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least three pages  of detailed look of topic </a:t>
            </a:r>
          </a:p>
          <a:p>
            <a:r>
              <a:rPr lang="en-US" dirty="0" smtClean="0"/>
              <a:t>2 peer evaluations or  session with Learning Center tutor.</a:t>
            </a:r>
          </a:p>
          <a:p>
            <a:r>
              <a:rPr lang="en-US" dirty="0" smtClean="0"/>
              <a:t>Research highlighted &amp; organized for easy access for 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7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sure to hand in all drafts &amp;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peer evaluation drafts</a:t>
            </a:r>
          </a:p>
          <a:p>
            <a:r>
              <a:rPr lang="en-US" dirty="0" smtClean="0"/>
              <a:t>Draft that your revise on in class today</a:t>
            </a:r>
          </a:p>
          <a:p>
            <a:r>
              <a:rPr lang="en-US" dirty="0" smtClean="0"/>
              <a:t>Research highlighted: If it is in your paper, it is highlighted on your printouts.  </a:t>
            </a:r>
          </a:p>
          <a:p>
            <a:r>
              <a:rPr lang="en-US" dirty="0" smtClean="0"/>
              <a:t>Graphic organizer </a:t>
            </a:r>
          </a:p>
          <a:p>
            <a:r>
              <a:rPr lang="en-US" dirty="0" smtClean="0"/>
              <a:t>My notes about your draft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1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Sheet: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Top and includes you grading your work and effort.</a:t>
            </a:r>
          </a:p>
          <a:p>
            <a:r>
              <a:rPr lang="en-US" dirty="0" smtClean="0"/>
              <a:t>Anything you want to share about the process, write at bottom or back.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044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BIG: </a:t>
            </a:r>
          </a:p>
          <a:p>
            <a:r>
              <a:rPr lang="en-US" dirty="0" smtClean="0"/>
              <a:t>Refer to self check/ peer evaluation  sheet</a:t>
            </a:r>
          </a:p>
          <a:p>
            <a:r>
              <a:rPr lang="en-US" dirty="0" smtClean="0"/>
              <a:t>Never end paragraph with citation—explain and refer back to thesis. 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8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 sure the paper has a specific focus.   </a:t>
            </a:r>
          </a:p>
          <a:p>
            <a:r>
              <a:rPr lang="en-US" dirty="0" smtClean="0"/>
              <a:t>What is new about your discussion of the topic?</a:t>
            </a:r>
          </a:p>
          <a:p>
            <a:r>
              <a:rPr lang="en-US" dirty="0" smtClean="0"/>
              <a:t>Have “dug in deep” to your topic?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17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Research: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primarily used ACADEMIC SOURCES? </a:t>
            </a:r>
          </a:p>
          <a:p>
            <a:r>
              <a:rPr lang="en-US" dirty="0" smtClean="0"/>
              <a:t>Do you use the three sources somewhat evenly?</a:t>
            </a:r>
          </a:p>
          <a:p>
            <a:r>
              <a:rPr lang="en-US" dirty="0" smtClean="0"/>
              <a:t>Do you explain the importance of the information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1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11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REPEAT ANY QUOTE OR IDEA WORD FOR WORD</a:t>
            </a:r>
          </a:p>
          <a:p>
            <a:endParaRPr lang="en-US" dirty="0"/>
          </a:p>
          <a:p>
            <a:r>
              <a:rPr lang="en-US" dirty="0" smtClean="0"/>
              <a:t>Leave reader with a new idea to ponder about your topic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67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168</TotalTime>
  <Words>248</Words>
  <Application>Microsoft Macintosh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Revolution</vt:lpstr>
      <vt:lpstr>Expository Paper </vt:lpstr>
      <vt:lpstr>Overview of requirements: </vt:lpstr>
      <vt:lpstr>Make sure to hand in all drafts &amp; research </vt:lpstr>
      <vt:lpstr>Grade Sheet: </vt:lpstr>
      <vt:lpstr>Revision: </vt:lpstr>
      <vt:lpstr>Thesis </vt:lpstr>
      <vt:lpstr>Use of Research: </vt:lpstr>
      <vt:lpstr>PowerPoint Presentation</vt:lpstr>
      <vt:lpstr>Conclusion</vt:lpstr>
      <vt:lpstr>Use of Research: </vt:lpstr>
      <vt:lpstr>Safe Assign</vt:lpstr>
    </vt:vector>
  </TitlesOfParts>
  <Company>Northampton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Expository Paper </dc:title>
  <dc:creator>Karen Rodgers</dc:creator>
  <cp:lastModifiedBy>William Rodgers</cp:lastModifiedBy>
  <cp:revision>4</cp:revision>
  <dcterms:created xsi:type="dcterms:W3CDTF">2012-10-01T13:04:52Z</dcterms:created>
  <dcterms:modified xsi:type="dcterms:W3CDTF">2013-01-31T10:51:12Z</dcterms:modified>
</cp:coreProperties>
</file>