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7"/>
  </p:handoutMasterIdLst>
  <p:sldIdLst>
    <p:sldId id="269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33FF"/>
    <a:srgbClr val="E8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8CEE-B9D9-4439-976D-8FD59F3AF97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5371B-E5A6-4BE6-8A37-38602E1A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Our Research Plan Influenced by:</a:t>
            </a:r>
          </a:p>
          <a:p>
            <a:pPr marL="0" indent="0" algn="ctr">
              <a:buNone/>
            </a:pPr>
            <a:endParaRPr lang="en-US" sz="2800" dirty="0" smtClean="0"/>
          </a:p>
          <a:p>
            <a:r>
              <a:rPr lang="en-US" sz="2800" dirty="0" smtClean="0"/>
              <a:t>The structured inquiry of Tinto, </a:t>
            </a:r>
            <a:r>
              <a:rPr lang="en-US" sz="2800" dirty="0" err="1" smtClean="0"/>
              <a:t>Pascarella</a:t>
            </a:r>
            <a:r>
              <a:rPr lang="en-US" sz="2800" dirty="0" smtClean="0"/>
              <a:t> and </a:t>
            </a:r>
            <a:r>
              <a:rPr lang="en-US" sz="2800" dirty="0" err="1" smtClean="0"/>
              <a:t>Terenzini</a:t>
            </a:r>
            <a:r>
              <a:rPr lang="en-US" sz="2800" dirty="0" smtClean="0"/>
              <a:t> and others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Our Constructivist Perspective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76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Constructivism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“all knowledge . . . Is contingent upon human practices being constructed in and out of interactions between human beings and their world . . . Theory and practice inform one another in a mutually shaping manner”.</a:t>
            </a:r>
          </a:p>
          <a:p>
            <a:pPr marL="0" indent="0" algn="ctr">
              <a:buNone/>
            </a:pPr>
            <a:r>
              <a:rPr lang="en-US" dirty="0"/>
              <a:t>			</a:t>
            </a:r>
            <a:r>
              <a:rPr lang="en-US" sz="1400" dirty="0"/>
              <a:t>(</a:t>
            </a:r>
            <a:r>
              <a:rPr lang="en-US" sz="1400" dirty="0" err="1"/>
              <a:t>Broido</a:t>
            </a:r>
            <a:r>
              <a:rPr lang="en-US" sz="1400" dirty="0"/>
              <a:t> &amp; Manning, 2002, p. 436)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b="1" dirty="0" err="1" smtClean="0"/>
              <a:t>Postmoderism</a:t>
            </a:r>
            <a:r>
              <a:rPr lang="en-US" sz="2800" b="1" dirty="0" smtClean="0"/>
              <a:t> (constructivist theory)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Lead to more complex understanding of college students.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Seek to describe the depth and diversity of students and their perspectives rather than the norm.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400" dirty="0" smtClean="0"/>
              <a:t>(</a:t>
            </a:r>
            <a:r>
              <a:rPr lang="en-US" sz="1400" dirty="0" err="1" smtClean="0"/>
              <a:t>Broido</a:t>
            </a:r>
            <a:r>
              <a:rPr lang="en-US" sz="1400" dirty="0" smtClean="0"/>
              <a:t> &amp; Manning, 2002)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68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“Knowledge claims must be set within the </a:t>
            </a:r>
          </a:p>
          <a:p>
            <a:pPr marL="0" indent="0">
              <a:buNone/>
            </a:pPr>
            <a:r>
              <a:rPr lang="en-US" sz="3200" dirty="0" smtClean="0"/>
              <a:t>conditions of the world today and in the multiple</a:t>
            </a:r>
          </a:p>
          <a:p>
            <a:pPr marL="0" indent="0">
              <a:buNone/>
            </a:pPr>
            <a:r>
              <a:rPr lang="en-US" sz="3200" dirty="0" smtClean="0"/>
              <a:t> perspectives of class, race, gender, and other group</a:t>
            </a:r>
          </a:p>
          <a:p>
            <a:pPr marL="0" indent="0">
              <a:buNone/>
            </a:pPr>
            <a:r>
              <a:rPr lang="en-US" sz="3200" dirty="0" smtClean="0"/>
              <a:t> affiliations”.</a:t>
            </a:r>
            <a:r>
              <a:rPr lang="en-US" dirty="0" smtClean="0"/>
              <a:t>	</a:t>
            </a:r>
            <a:r>
              <a:rPr lang="en-US" sz="1400" dirty="0" smtClean="0"/>
              <a:t>(Creswell, 2008 as covered by </a:t>
            </a:r>
            <a:r>
              <a:rPr lang="en-US" sz="1400" dirty="0" err="1" smtClean="0"/>
              <a:t>Broido</a:t>
            </a:r>
            <a:r>
              <a:rPr lang="en-US" sz="1400" dirty="0" smtClean="0"/>
              <a:t> &amp; Manning, 2002, p.438)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6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/>
              <a:t>Consistent with this paradigm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Our method will be qualitative research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Provides more flexibility</a:t>
            </a:r>
          </a:p>
          <a:p>
            <a:pPr marL="347472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Deeper understanding</a:t>
            </a:r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285</TotalTime>
  <Words>140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 Conceptual Framework</vt:lpstr>
      <vt:lpstr> Conceptual Framework</vt:lpstr>
      <vt:lpstr> Conceptual Framework</vt:lpstr>
      <vt:lpstr> Conceptual Framework</vt:lpstr>
      <vt:lpstr>Conceptual Framework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Research Design A fresh look at new and traditional educational issues</dc:title>
  <dc:creator>jofitch</dc:creator>
  <cp:lastModifiedBy>jofitch</cp:lastModifiedBy>
  <cp:revision>28</cp:revision>
  <dcterms:created xsi:type="dcterms:W3CDTF">2012-11-30T01:10:40Z</dcterms:created>
  <dcterms:modified xsi:type="dcterms:W3CDTF">2012-12-02T02:56:56Z</dcterms:modified>
</cp:coreProperties>
</file>