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01846-AABC-4CCA-8FA3-8287AF93D1A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D01CEAEA-7832-463D-B58B-B2411F9BE7DC}">
      <dgm:prSet phldrT="[Text]" custT="1"/>
      <dgm:spPr/>
      <dgm:t>
        <a:bodyPr/>
        <a:lstStyle/>
        <a:p>
          <a:r>
            <a:rPr lang="en-SG" sz="1800" b="1" dirty="0" smtClean="0"/>
            <a:t>Singapore Naval Assets</a:t>
          </a:r>
          <a:endParaRPr lang="en-SG" sz="1800" b="1" dirty="0"/>
        </a:p>
      </dgm:t>
    </dgm:pt>
    <dgm:pt modelId="{EECAEA46-5EBA-4328-BC31-3B44D1295C1C}" type="parTrans" cxnId="{BBA24FE7-0015-4025-B22C-84CE8C3B71AD}">
      <dgm:prSet/>
      <dgm:spPr/>
      <dgm:t>
        <a:bodyPr/>
        <a:lstStyle/>
        <a:p>
          <a:endParaRPr lang="en-SG"/>
        </a:p>
      </dgm:t>
    </dgm:pt>
    <dgm:pt modelId="{9ADFD874-2910-4A2B-821E-79D876A14DF5}" type="sibTrans" cxnId="{BBA24FE7-0015-4025-B22C-84CE8C3B71AD}">
      <dgm:prSet/>
      <dgm:spPr/>
      <dgm:t>
        <a:bodyPr/>
        <a:lstStyle/>
        <a:p>
          <a:endParaRPr lang="en-SG"/>
        </a:p>
      </dgm:t>
    </dgm:pt>
    <dgm:pt modelId="{4B51F588-A20A-4A54-ACEA-B1456C387E97}" type="asst">
      <dgm:prSet phldrT="[Text]" custT="1"/>
      <dgm:spPr/>
      <dgm:t>
        <a:bodyPr/>
        <a:lstStyle/>
        <a:p>
          <a:r>
            <a:rPr lang="en-SG" sz="1700" b="1" dirty="0" smtClean="0"/>
            <a:t>Ships</a:t>
          </a:r>
          <a:endParaRPr lang="en-SG" sz="1700" b="1" dirty="0"/>
        </a:p>
      </dgm:t>
    </dgm:pt>
    <dgm:pt modelId="{6A6A235C-3EAE-4193-9703-71762C7F3FC7}" type="parTrans" cxnId="{AE2A9DA4-F9D3-4799-AF13-4D92696B1F68}">
      <dgm:prSet/>
      <dgm:spPr/>
      <dgm:t>
        <a:bodyPr/>
        <a:lstStyle/>
        <a:p>
          <a:endParaRPr lang="en-SG"/>
        </a:p>
      </dgm:t>
    </dgm:pt>
    <dgm:pt modelId="{24D7215B-2807-4982-93D5-609A614AF743}" type="sibTrans" cxnId="{AE2A9DA4-F9D3-4799-AF13-4D92696B1F68}">
      <dgm:prSet/>
      <dgm:spPr/>
      <dgm:t>
        <a:bodyPr/>
        <a:lstStyle/>
        <a:p>
          <a:endParaRPr lang="en-SG"/>
        </a:p>
      </dgm:t>
    </dgm:pt>
    <dgm:pt modelId="{34C9E8E2-18FF-4BE9-99E9-069D4CF2DCD1}" type="asst">
      <dgm:prSet/>
      <dgm:spPr/>
      <dgm:t>
        <a:bodyPr/>
        <a:lstStyle/>
        <a:p>
          <a:r>
            <a:rPr lang="en-SG" b="1" dirty="0" smtClean="0"/>
            <a:t>Submarines</a:t>
          </a:r>
          <a:endParaRPr lang="en-SG" b="1" dirty="0"/>
        </a:p>
      </dgm:t>
    </dgm:pt>
    <dgm:pt modelId="{D1B732B3-7D58-4246-AFAF-EE5547A9F053}" type="parTrans" cxnId="{84220B10-A12D-4111-8117-E363DD255728}">
      <dgm:prSet/>
      <dgm:spPr/>
      <dgm:t>
        <a:bodyPr/>
        <a:lstStyle/>
        <a:p>
          <a:endParaRPr lang="en-SG"/>
        </a:p>
      </dgm:t>
    </dgm:pt>
    <dgm:pt modelId="{6A12C53D-9D65-435E-AFE9-79AD2F8DA4B7}" type="sibTrans" cxnId="{84220B10-A12D-4111-8117-E363DD255728}">
      <dgm:prSet/>
      <dgm:spPr/>
      <dgm:t>
        <a:bodyPr/>
        <a:lstStyle/>
        <a:p>
          <a:endParaRPr lang="en-SG"/>
        </a:p>
      </dgm:t>
    </dgm:pt>
    <dgm:pt modelId="{F75D6A04-D061-4543-89BF-12DDDFDBACEA}">
      <dgm:prSet/>
      <dgm:spPr/>
      <dgm:t>
        <a:bodyPr/>
        <a:lstStyle/>
        <a:p>
          <a:endParaRPr lang="en-SG" dirty="0"/>
        </a:p>
      </dgm:t>
    </dgm:pt>
    <dgm:pt modelId="{16892D3D-F34E-40A2-B3D1-25A9E4701545}" type="parTrans" cxnId="{0852945B-3496-435F-B548-FB14DB6D6BA8}">
      <dgm:prSet/>
      <dgm:spPr/>
      <dgm:t>
        <a:bodyPr/>
        <a:lstStyle/>
        <a:p>
          <a:endParaRPr lang="en-SG"/>
        </a:p>
      </dgm:t>
    </dgm:pt>
    <dgm:pt modelId="{D27A4021-A084-4B0C-BF95-35CC9D90659C}" type="sibTrans" cxnId="{0852945B-3496-435F-B548-FB14DB6D6BA8}">
      <dgm:prSet/>
      <dgm:spPr/>
      <dgm:t>
        <a:bodyPr/>
        <a:lstStyle/>
        <a:p>
          <a:endParaRPr lang="en-SG"/>
        </a:p>
      </dgm:t>
    </dgm:pt>
    <dgm:pt modelId="{193708C7-6DBC-4117-9A43-7BA294FE76E7}">
      <dgm:prSet/>
      <dgm:spPr/>
      <dgm:t>
        <a:bodyPr/>
        <a:lstStyle/>
        <a:p>
          <a:endParaRPr lang="en-SG" dirty="0"/>
        </a:p>
      </dgm:t>
    </dgm:pt>
    <dgm:pt modelId="{E70A427F-104B-446B-8A98-4A98EE034F90}" type="parTrans" cxnId="{8147BA16-713E-4466-979C-60227F073E2C}">
      <dgm:prSet/>
      <dgm:spPr/>
      <dgm:t>
        <a:bodyPr/>
        <a:lstStyle/>
        <a:p>
          <a:endParaRPr lang="en-SG"/>
        </a:p>
      </dgm:t>
    </dgm:pt>
    <dgm:pt modelId="{61C8B5F9-EE9F-41B9-B7E2-7637ABFE698D}" type="sibTrans" cxnId="{8147BA16-713E-4466-979C-60227F073E2C}">
      <dgm:prSet/>
      <dgm:spPr/>
      <dgm:t>
        <a:bodyPr/>
        <a:lstStyle/>
        <a:p>
          <a:endParaRPr lang="en-SG"/>
        </a:p>
      </dgm:t>
    </dgm:pt>
    <dgm:pt modelId="{0D521C78-D023-4866-A6F2-071C33D2F22A}">
      <dgm:prSet/>
      <dgm:spPr/>
      <dgm:t>
        <a:bodyPr/>
        <a:lstStyle/>
        <a:p>
          <a:endParaRPr lang="en-SG" dirty="0"/>
        </a:p>
      </dgm:t>
    </dgm:pt>
    <dgm:pt modelId="{CDF1BAF6-F67B-4F43-AF9E-17B8D8922B6F}" type="parTrans" cxnId="{6C66739F-9F0D-4F6C-8AFA-D8AC2AD3DBC9}">
      <dgm:prSet/>
      <dgm:spPr/>
      <dgm:t>
        <a:bodyPr/>
        <a:lstStyle/>
        <a:p>
          <a:endParaRPr lang="en-SG"/>
        </a:p>
      </dgm:t>
    </dgm:pt>
    <dgm:pt modelId="{A6243A33-4AC0-4AB8-B5B2-ADC6A5DAC4DC}" type="sibTrans" cxnId="{6C66739F-9F0D-4F6C-8AFA-D8AC2AD3DBC9}">
      <dgm:prSet/>
      <dgm:spPr/>
      <dgm:t>
        <a:bodyPr/>
        <a:lstStyle/>
        <a:p>
          <a:endParaRPr lang="en-SG"/>
        </a:p>
      </dgm:t>
    </dgm:pt>
    <dgm:pt modelId="{D84DB2FC-6606-4C09-87FA-7E2F564D5219}">
      <dgm:prSet/>
      <dgm:spPr/>
      <dgm:t>
        <a:bodyPr/>
        <a:lstStyle/>
        <a:p>
          <a:endParaRPr lang="en-SG" dirty="0"/>
        </a:p>
      </dgm:t>
    </dgm:pt>
    <dgm:pt modelId="{FF2E2E0B-D37D-4A40-88FB-E59AB02227C5}" type="parTrans" cxnId="{9DA3CB44-352A-4E30-B910-F413A27497F3}">
      <dgm:prSet/>
      <dgm:spPr/>
      <dgm:t>
        <a:bodyPr/>
        <a:lstStyle/>
        <a:p>
          <a:endParaRPr lang="en-SG"/>
        </a:p>
      </dgm:t>
    </dgm:pt>
    <dgm:pt modelId="{B306AC55-3E84-4D03-AFD7-9EA274AC3BA4}" type="sibTrans" cxnId="{9DA3CB44-352A-4E30-B910-F413A27497F3}">
      <dgm:prSet/>
      <dgm:spPr/>
      <dgm:t>
        <a:bodyPr/>
        <a:lstStyle/>
        <a:p>
          <a:endParaRPr lang="en-SG"/>
        </a:p>
      </dgm:t>
    </dgm:pt>
    <dgm:pt modelId="{B8138FD9-6F4B-4DFB-A0BD-FD849F610A96}">
      <dgm:prSet/>
      <dgm:spPr/>
      <dgm:t>
        <a:bodyPr/>
        <a:lstStyle/>
        <a:p>
          <a:endParaRPr lang="en-SG" dirty="0"/>
        </a:p>
      </dgm:t>
    </dgm:pt>
    <dgm:pt modelId="{674ADA1D-F648-4663-9CC8-789DC749F418}" type="parTrans" cxnId="{19AB0BD0-7ECE-413C-B055-446C8BB301BE}">
      <dgm:prSet/>
      <dgm:spPr/>
      <dgm:t>
        <a:bodyPr/>
        <a:lstStyle/>
        <a:p>
          <a:endParaRPr lang="en-SG"/>
        </a:p>
      </dgm:t>
    </dgm:pt>
    <dgm:pt modelId="{02FF083A-09DD-47DE-BC73-A956BCB2699B}" type="sibTrans" cxnId="{19AB0BD0-7ECE-413C-B055-446C8BB301BE}">
      <dgm:prSet/>
      <dgm:spPr/>
      <dgm:t>
        <a:bodyPr/>
        <a:lstStyle/>
        <a:p>
          <a:endParaRPr lang="en-SG"/>
        </a:p>
      </dgm:t>
    </dgm:pt>
    <dgm:pt modelId="{84C5EC28-D369-481B-A6A3-DFF630C62020}">
      <dgm:prSet/>
      <dgm:spPr/>
      <dgm:t>
        <a:bodyPr/>
        <a:lstStyle/>
        <a:p>
          <a:endParaRPr lang="en-SG" dirty="0"/>
        </a:p>
      </dgm:t>
    </dgm:pt>
    <dgm:pt modelId="{4E6F8FCA-2752-4507-B90C-8425D5F9FBB5}" type="parTrans" cxnId="{BB36020A-55AB-4904-B4B1-2476C631D9C9}">
      <dgm:prSet/>
      <dgm:spPr/>
      <dgm:t>
        <a:bodyPr/>
        <a:lstStyle/>
        <a:p>
          <a:endParaRPr lang="en-SG"/>
        </a:p>
      </dgm:t>
    </dgm:pt>
    <dgm:pt modelId="{7CE65BA8-9C63-4D81-AD5E-5F65C436606A}" type="sibTrans" cxnId="{BB36020A-55AB-4904-B4B1-2476C631D9C9}">
      <dgm:prSet/>
      <dgm:spPr/>
      <dgm:t>
        <a:bodyPr/>
        <a:lstStyle/>
        <a:p>
          <a:endParaRPr lang="en-SG"/>
        </a:p>
      </dgm:t>
    </dgm:pt>
    <dgm:pt modelId="{FC0CDED3-6CDF-4241-AC5B-945194A03B9E}">
      <dgm:prSet/>
      <dgm:spPr/>
      <dgm:t>
        <a:bodyPr/>
        <a:lstStyle/>
        <a:p>
          <a:endParaRPr lang="en-SG" dirty="0"/>
        </a:p>
      </dgm:t>
    </dgm:pt>
    <dgm:pt modelId="{11B87C3D-EEB7-4AAA-9518-A735336F4FC5}" type="parTrans" cxnId="{ED353BAD-DA4B-4214-870F-B5604C102AE8}">
      <dgm:prSet/>
      <dgm:spPr/>
      <dgm:t>
        <a:bodyPr/>
        <a:lstStyle/>
        <a:p>
          <a:endParaRPr lang="en-SG"/>
        </a:p>
      </dgm:t>
    </dgm:pt>
    <dgm:pt modelId="{01A37FB5-7BEF-40D6-9137-109DD3640130}" type="sibTrans" cxnId="{ED353BAD-DA4B-4214-870F-B5604C102AE8}">
      <dgm:prSet/>
      <dgm:spPr/>
      <dgm:t>
        <a:bodyPr/>
        <a:lstStyle/>
        <a:p>
          <a:endParaRPr lang="en-SG"/>
        </a:p>
      </dgm:t>
    </dgm:pt>
    <dgm:pt modelId="{0F7323F3-CF5E-4069-8689-2A1DF38C72E1}" type="pres">
      <dgm:prSet presAssocID="{CA401846-AABC-4CCA-8FA3-8287AF93D1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8C3514-8577-4266-A63D-DE4CADEA6D10}" type="pres">
      <dgm:prSet presAssocID="{D01CEAEA-7832-463D-B58B-B2411F9BE7DC}" presName="hierRoot1" presStyleCnt="0">
        <dgm:presLayoutVars>
          <dgm:hierBranch val="init"/>
        </dgm:presLayoutVars>
      </dgm:prSet>
      <dgm:spPr/>
    </dgm:pt>
    <dgm:pt modelId="{DA3FB8BE-E1C6-46FA-BD71-E8217275689D}" type="pres">
      <dgm:prSet presAssocID="{D01CEAEA-7832-463D-B58B-B2411F9BE7DC}" presName="rootComposite1" presStyleCnt="0"/>
      <dgm:spPr/>
    </dgm:pt>
    <dgm:pt modelId="{BE1E5381-5434-4961-B4E8-3EAA6EF912A6}" type="pres">
      <dgm:prSet presAssocID="{D01CEAEA-7832-463D-B58B-B2411F9BE7DC}" presName="rootText1" presStyleLbl="node0" presStyleIdx="0" presStyleCnt="1" custScaleX="173113">
        <dgm:presLayoutVars>
          <dgm:chPref val="3"/>
        </dgm:presLayoutVars>
      </dgm:prSet>
      <dgm:spPr/>
    </dgm:pt>
    <dgm:pt modelId="{EFA023D7-73D2-46A2-9191-646F681209A1}" type="pres">
      <dgm:prSet presAssocID="{D01CEAEA-7832-463D-B58B-B2411F9BE7DC}" presName="rootConnector1" presStyleLbl="node1" presStyleIdx="0" presStyleCnt="0"/>
      <dgm:spPr/>
    </dgm:pt>
    <dgm:pt modelId="{E1404853-D386-49B1-8781-C5236945EF77}" type="pres">
      <dgm:prSet presAssocID="{D01CEAEA-7832-463D-B58B-B2411F9BE7DC}" presName="hierChild2" presStyleCnt="0"/>
      <dgm:spPr/>
    </dgm:pt>
    <dgm:pt modelId="{F03A7F16-A628-4012-B57D-6F4489A9432E}" type="pres">
      <dgm:prSet presAssocID="{D01CEAEA-7832-463D-B58B-B2411F9BE7DC}" presName="hierChild3" presStyleCnt="0"/>
      <dgm:spPr/>
    </dgm:pt>
    <dgm:pt modelId="{36171145-013C-45BA-8F6F-0AA144C6BF8B}" type="pres">
      <dgm:prSet presAssocID="{6A6A235C-3EAE-4193-9703-71762C7F3FC7}" presName="Name111" presStyleLbl="parChTrans1D2" presStyleIdx="0" presStyleCnt="2"/>
      <dgm:spPr/>
    </dgm:pt>
    <dgm:pt modelId="{3AA4E6AC-88A8-467B-87CC-859A19BF054E}" type="pres">
      <dgm:prSet presAssocID="{4B51F588-A20A-4A54-ACEA-B1456C387E97}" presName="hierRoot3" presStyleCnt="0">
        <dgm:presLayoutVars>
          <dgm:hierBranch val="init"/>
        </dgm:presLayoutVars>
      </dgm:prSet>
      <dgm:spPr/>
    </dgm:pt>
    <dgm:pt modelId="{0BD44D9B-4879-4AFF-A783-A90B99DCDBDE}" type="pres">
      <dgm:prSet presAssocID="{4B51F588-A20A-4A54-ACEA-B1456C387E97}" presName="rootComposite3" presStyleCnt="0"/>
      <dgm:spPr/>
    </dgm:pt>
    <dgm:pt modelId="{3F8DD007-0723-423B-8D06-FCC8F557A5C6}" type="pres">
      <dgm:prSet presAssocID="{4B51F588-A20A-4A54-ACEA-B1456C387E97}" presName="rootText3" presStyleLbl="asst1" presStyleIdx="0" presStyleCnt="2" custLinFactX="-13020" custLinFactNeighborX="-100000" custLinFactNeighborY="2201">
        <dgm:presLayoutVars>
          <dgm:chPref val="3"/>
        </dgm:presLayoutVars>
      </dgm:prSet>
      <dgm:spPr/>
    </dgm:pt>
    <dgm:pt modelId="{EE3402DB-33A3-42C6-8D1E-486AAA502B77}" type="pres">
      <dgm:prSet presAssocID="{4B51F588-A20A-4A54-ACEA-B1456C387E97}" presName="rootConnector3" presStyleLbl="asst1" presStyleIdx="0" presStyleCnt="2"/>
      <dgm:spPr/>
    </dgm:pt>
    <dgm:pt modelId="{91B75E3C-BB08-4CA1-858B-E596A0E79C6D}" type="pres">
      <dgm:prSet presAssocID="{4B51F588-A20A-4A54-ACEA-B1456C387E97}" presName="hierChild6" presStyleCnt="0"/>
      <dgm:spPr/>
    </dgm:pt>
    <dgm:pt modelId="{6BB0C0F4-2765-4099-B1A0-9F46530B556F}" type="pres">
      <dgm:prSet presAssocID="{16892D3D-F34E-40A2-B3D1-25A9E4701545}" presName="Name37" presStyleLbl="parChTrans1D3" presStyleIdx="0" presStyleCnt="7"/>
      <dgm:spPr/>
    </dgm:pt>
    <dgm:pt modelId="{63357222-5BDB-4634-A74D-117887BF4566}" type="pres">
      <dgm:prSet presAssocID="{F75D6A04-D061-4543-89BF-12DDDFDBACEA}" presName="hierRoot2" presStyleCnt="0">
        <dgm:presLayoutVars>
          <dgm:hierBranch val="init"/>
        </dgm:presLayoutVars>
      </dgm:prSet>
      <dgm:spPr/>
    </dgm:pt>
    <dgm:pt modelId="{3EDD730A-9866-40D5-87AF-49110CF4D095}" type="pres">
      <dgm:prSet presAssocID="{F75D6A04-D061-4543-89BF-12DDDFDBACEA}" presName="rootComposite" presStyleCnt="0"/>
      <dgm:spPr/>
    </dgm:pt>
    <dgm:pt modelId="{D513CB08-FECD-4493-B6A4-B8D0CDD5D44A}" type="pres">
      <dgm:prSet presAssocID="{F75D6A04-D061-4543-89BF-12DDDFDBACEA}" presName="rootText" presStyleLbl="node3" presStyleIdx="0" presStyleCnt="7" custLinFactX="-100000" custLinFactNeighborX="-179003" custLinFactNeighborY="33314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AE70B267-A4F3-4175-8F5C-36495E9BA898}" type="pres">
      <dgm:prSet presAssocID="{F75D6A04-D061-4543-89BF-12DDDFDBACEA}" presName="rootConnector" presStyleLbl="node3" presStyleIdx="0" presStyleCnt="7"/>
      <dgm:spPr/>
    </dgm:pt>
    <dgm:pt modelId="{29F1C52F-DDB6-440B-895D-78536C2F3CFA}" type="pres">
      <dgm:prSet presAssocID="{F75D6A04-D061-4543-89BF-12DDDFDBACEA}" presName="hierChild4" presStyleCnt="0"/>
      <dgm:spPr/>
    </dgm:pt>
    <dgm:pt modelId="{D92AEADB-D52A-4BC3-9DD9-0745698490C9}" type="pres">
      <dgm:prSet presAssocID="{F75D6A04-D061-4543-89BF-12DDDFDBACEA}" presName="hierChild5" presStyleCnt="0"/>
      <dgm:spPr/>
    </dgm:pt>
    <dgm:pt modelId="{D64243A0-C316-4771-8EEB-E6956FD7C50E}" type="pres">
      <dgm:prSet presAssocID="{E70A427F-104B-446B-8A98-4A98EE034F90}" presName="Name37" presStyleLbl="parChTrans1D3" presStyleIdx="1" presStyleCnt="7"/>
      <dgm:spPr/>
    </dgm:pt>
    <dgm:pt modelId="{4606B6E9-2AE2-40E4-8D4E-D4BE6ABCED91}" type="pres">
      <dgm:prSet presAssocID="{193708C7-6DBC-4117-9A43-7BA294FE76E7}" presName="hierRoot2" presStyleCnt="0">
        <dgm:presLayoutVars>
          <dgm:hierBranch val="init"/>
        </dgm:presLayoutVars>
      </dgm:prSet>
      <dgm:spPr/>
    </dgm:pt>
    <dgm:pt modelId="{690A0CD6-3F4D-4267-A664-0A74BFE77D26}" type="pres">
      <dgm:prSet presAssocID="{193708C7-6DBC-4117-9A43-7BA294FE76E7}" presName="rootComposite" presStyleCnt="0"/>
      <dgm:spPr/>
    </dgm:pt>
    <dgm:pt modelId="{20605317-F6A8-457B-8FAC-186900AAFE90}" type="pres">
      <dgm:prSet presAssocID="{193708C7-6DBC-4117-9A43-7BA294FE76E7}" presName="rootText" presStyleLbl="node3" presStyleIdx="1" presStyleCnt="7" custLinFactX="-56381" custLinFactY="-8686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7F6A0CCA-AC78-45BC-94A6-0449E7E74B69}" type="pres">
      <dgm:prSet presAssocID="{193708C7-6DBC-4117-9A43-7BA294FE76E7}" presName="rootConnector" presStyleLbl="node3" presStyleIdx="1" presStyleCnt="7"/>
      <dgm:spPr/>
    </dgm:pt>
    <dgm:pt modelId="{4E48F238-9AC2-481D-BAEB-5DF82ACDBBAF}" type="pres">
      <dgm:prSet presAssocID="{193708C7-6DBC-4117-9A43-7BA294FE76E7}" presName="hierChild4" presStyleCnt="0"/>
      <dgm:spPr/>
    </dgm:pt>
    <dgm:pt modelId="{65F17FB5-392A-47E4-BF2A-E89E4E0C8090}" type="pres">
      <dgm:prSet presAssocID="{193708C7-6DBC-4117-9A43-7BA294FE76E7}" presName="hierChild5" presStyleCnt="0"/>
      <dgm:spPr/>
    </dgm:pt>
    <dgm:pt modelId="{F52CC3A9-8EC8-4795-94F9-B3C0FBAAB35E}" type="pres">
      <dgm:prSet presAssocID="{CDF1BAF6-F67B-4F43-AF9E-17B8D8922B6F}" presName="Name37" presStyleLbl="parChTrans1D3" presStyleIdx="2" presStyleCnt="7"/>
      <dgm:spPr/>
    </dgm:pt>
    <dgm:pt modelId="{59A7760C-856D-4868-A9A1-E6A6726067AF}" type="pres">
      <dgm:prSet presAssocID="{0D521C78-D023-4866-A6F2-071C33D2F22A}" presName="hierRoot2" presStyleCnt="0">
        <dgm:presLayoutVars>
          <dgm:hierBranch val="init"/>
        </dgm:presLayoutVars>
      </dgm:prSet>
      <dgm:spPr/>
    </dgm:pt>
    <dgm:pt modelId="{84E12373-E042-4B64-A698-262FDFB729A7}" type="pres">
      <dgm:prSet presAssocID="{0D521C78-D023-4866-A6F2-071C33D2F22A}" presName="rootComposite" presStyleCnt="0"/>
      <dgm:spPr/>
    </dgm:pt>
    <dgm:pt modelId="{C453A091-FEDF-4809-83ED-1438AC8CCF6C}" type="pres">
      <dgm:prSet presAssocID="{0D521C78-D023-4866-A6F2-071C33D2F22A}" presName="rootText" presStyleLbl="node3" presStyleIdx="2" presStyleCnt="7" custLinFactY="-100000" custLinFactNeighborX="-19334" custLinFactNeighborY="-15068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BA19DE69-0C54-49C8-956C-9F0F8AE10711}" type="pres">
      <dgm:prSet presAssocID="{0D521C78-D023-4866-A6F2-071C33D2F22A}" presName="rootConnector" presStyleLbl="node3" presStyleIdx="2" presStyleCnt="7"/>
      <dgm:spPr/>
    </dgm:pt>
    <dgm:pt modelId="{79637C0F-BADA-46C5-BF22-79088676D8A3}" type="pres">
      <dgm:prSet presAssocID="{0D521C78-D023-4866-A6F2-071C33D2F22A}" presName="hierChild4" presStyleCnt="0"/>
      <dgm:spPr/>
    </dgm:pt>
    <dgm:pt modelId="{CE2C0948-6E3E-49DE-9B63-87B1AD3F7120}" type="pres">
      <dgm:prSet presAssocID="{0D521C78-D023-4866-A6F2-071C33D2F22A}" presName="hierChild5" presStyleCnt="0"/>
      <dgm:spPr/>
    </dgm:pt>
    <dgm:pt modelId="{8AE0106E-26BC-4E5D-9756-6BB838328974}" type="pres">
      <dgm:prSet presAssocID="{FF2E2E0B-D37D-4A40-88FB-E59AB02227C5}" presName="Name37" presStyleLbl="parChTrans1D3" presStyleIdx="3" presStyleCnt="7"/>
      <dgm:spPr/>
    </dgm:pt>
    <dgm:pt modelId="{6C09A5C5-D654-44CE-92B0-D04EFC45FE24}" type="pres">
      <dgm:prSet presAssocID="{D84DB2FC-6606-4C09-87FA-7E2F564D5219}" presName="hierRoot2" presStyleCnt="0">
        <dgm:presLayoutVars>
          <dgm:hierBranch val="init"/>
        </dgm:presLayoutVars>
      </dgm:prSet>
      <dgm:spPr/>
    </dgm:pt>
    <dgm:pt modelId="{9FBB74A7-F6E1-4AB7-9D21-D84982ED08E8}" type="pres">
      <dgm:prSet presAssocID="{D84DB2FC-6606-4C09-87FA-7E2F564D5219}" presName="rootComposite" presStyleCnt="0"/>
      <dgm:spPr/>
    </dgm:pt>
    <dgm:pt modelId="{D9AC388E-6616-415A-8FFD-B944A79B70DA}" type="pres">
      <dgm:prSet presAssocID="{D84DB2FC-6606-4C09-87FA-7E2F564D5219}" presName="rootText" presStyleLbl="node3" presStyleIdx="3" presStyleCnt="7" custLinFactX="-100000" custLinFactY="-100000" custLinFactNeighborX="-179003" custLinFactNeighborY="-105148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931FED4A-8F80-4BCF-9C74-553E7F15B89C}" type="pres">
      <dgm:prSet presAssocID="{D84DB2FC-6606-4C09-87FA-7E2F564D5219}" presName="rootConnector" presStyleLbl="node3" presStyleIdx="3" presStyleCnt="7"/>
      <dgm:spPr/>
    </dgm:pt>
    <dgm:pt modelId="{2274513F-FFB6-436A-9E31-F68109DA86E0}" type="pres">
      <dgm:prSet presAssocID="{D84DB2FC-6606-4C09-87FA-7E2F564D5219}" presName="hierChild4" presStyleCnt="0"/>
      <dgm:spPr/>
    </dgm:pt>
    <dgm:pt modelId="{9FC049D3-B1B9-4771-B3C8-DCDC7550E812}" type="pres">
      <dgm:prSet presAssocID="{D84DB2FC-6606-4C09-87FA-7E2F564D5219}" presName="hierChild5" presStyleCnt="0"/>
      <dgm:spPr/>
    </dgm:pt>
    <dgm:pt modelId="{1D1BA53A-3B19-4384-BB72-51B97A9CD7CA}" type="pres">
      <dgm:prSet presAssocID="{674ADA1D-F648-4663-9CC8-789DC749F418}" presName="Name37" presStyleLbl="parChTrans1D3" presStyleIdx="4" presStyleCnt="7"/>
      <dgm:spPr/>
    </dgm:pt>
    <dgm:pt modelId="{A1CD30AE-FEA8-4FAC-9234-16A7048D1276}" type="pres">
      <dgm:prSet presAssocID="{B8138FD9-6F4B-4DFB-A0BD-FD849F610A96}" presName="hierRoot2" presStyleCnt="0">
        <dgm:presLayoutVars>
          <dgm:hierBranch val="init"/>
        </dgm:presLayoutVars>
      </dgm:prSet>
      <dgm:spPr/>
    </dgm:pt>
    <dgm:pt modelId="{57F0C8AE-00F9-4037-B4FC-6C6D436C65CA}" type="pres">
      <dgm:prSet presAssocID="{B8138FD9-6F4B-4DFB-A0BD-FD849F610A96}" presName="rootComposite" presStyleCnt="0"/>
      <dgm:spPr/>
    </dgm:pt>
    <dgm:pt modelId="{EF5AC946-B193-4F5C-990C-D991D2C47270}" type="pres">
      <dgm:prSet presAssocID="{B8138FD9-6F4B-4DFB-A0BD-FD849F610A96}" presName="rootText" presStyleLbl="node3" presStyleIdx="4" presStyleCnt="7" custLinFactY="-147148" custLinFactNeighborX="2305" custLinFactNeighborY="-200000">
        <dgm:presLayoutVars>
          <dgm:chPref val="3"/>
        </dgm:presLayoutVars>
      </dgm:prSet>
      <dgm:spPr/>
    </dgm:pt>
    <dgm:pt modelId="{8B0321DA-B830-4A9E-9AC9-9447487C892C}" type="pres">
      <dgm:prSet presAssocID="{B8138FD9-6F4B-4DFB-A0BD-FD849F610A96}" presName="rootConnector" presStyleLbl="node3" presStyleIdx="4" presStyleCnt="7"/>
      <dgm:spPr/>
    </dgm:pt>
    <dgm:pt modelId="{317CAEAE-DD78-4CD0-985A-69D7B6BED7FF}" type="pres">
      <dgm:prSet presAssocID="{B8138FD9-6F4B-4DFB-A0BD-FD849F610A96}" presName="hierChild4" presStyleCnt="0"/>
      <dgm:spPr/>
    </dgm:pt>
    <dgm:pt modelId="{FE71A35D-A4C8-4F96-8008-56F6DCCA4A9D}" type="pres">
      <dgm:prSet presAssocID="{B8138FD9-6F4B-4DFB-A0BD-FD849F610A96}" presName="hierChild5" presStyleCnt="0"/>
      <dgm:spPr/>
    </dgm:pt>
    <dgm:pt modelId="{FA1198B2-9B16-4C4F-9E04-44634D6BFC9B}" type="pres">
      <dgm:prSet presAssocID="{4B51F588-A20A-4A54-ACEA-B1456C387E97}" presName="hierChild7" presStyleCnt="0"/>
      <dgm:spPr/>
    </dgm:pt>
    <dgm:pt modelId="{1698CE2E-11CA-4828-8BEA-3D33EAF4B909}" type="pres">
      <dgm:prSet presAssocID="{D1B732B3-7D58-4246-AFAF-EE5547A9F053}" presName="Name111" presStyleLbl="parChTrans1D2" presStyleIdx="1" presStyleCnt="2"/>
      <dgm:spPr/>
    </dgm:pt>
    <dgm:pt modelId="{B9FBF84B-8BC6-4B91-8E17-6D283F0EC45B}" type="pres">
      <dgm:prSet presAssocID="{34C9E8E2-18FF-4BE9-99E9-069D4CF2DCD1}" presName="hierRoot3" presStyleCnt="0">
        <dgm:presLayoutVars>
          <dgm:hierBranch val="init"/>
        </dgm:presLayoutVars>
      </dgm:prSet>
      <dgm:spPr/>
    </dgm:pt>
    <dgm:pt modelId="{2BA2FDF0-C255-4020-BB4E-1298C660DA49}" type="pres">
      <dgm:prSet presAssocID="{34C9E8E2-18FF-4BE9-99E9-069D4CF2DCD1}" presName="rootComposite3" presStyleCnt="0"/>
      <dgm:spPr/>
    </dgm:pt>
    <dgm:pt modelId="{BE3FAD53-F285-44FE-8590-627E3821FDFE}" type="pres">
      <dgm:prSet presAssocID="{34C9E8E2-18FF-4BE9-99E9-069D4CF2DCD1}" presName="rootText3" presStyleLbl="asst1" presStyleIdx="1" presStyleCnt="2" custScaleX="116391" custLinFactX="69825" custLinFactNeighborX="100000" custLinFactNeighborY="2202">
        <dgm:presLayoutVars>
          <dgm:chPref val="3"/>
        </dgm:presLayoutVars>
      </dgm:prSet>
      <dgm:spPr/>
    </dgm:pt>
    <dgm:pt modelId="{80F105D0-A5E1-40B4-AD96-7510BBF2F2AA}" type="pres">
      <dgm:prSet presAssocID="{34C9E8E2-18FF-4BE9-99E9-069D4CF2DCD1}" presName="rootConnector3" presStyleLbl="asst1" presStyleIdx="1" presStyleCnt="2"/>
      <dgm:spPr/>
    </dgm:pt>
    <dgm:pt modelId="{D31A8891-A6A5-4CEE-8CFD-F8A2710AD9FD}" type="pres">
      <dgm:prSet presAssocID="{34C9E8E2-18FF-4BE9-99E9-069D4CF2DCD1}" presName="hierChild6" presStyleCnt="0"/>
      <dgm:spPr/>
    </dgm:pt>
    <dgm:pt modelId="{CFE70F76-C32C-4931-9A7A-890960A013E7}" type="pres">
      <dgm:prSet presAssocID="{4E6F8FCA-2752-4507-B90C-8425D5F9FBB5}" presName="Name37" presStyleLbl="parChTrans1D3" presStyleIdx="5" presStyleCnt="7"/>
      <dgm:spPr/>
    </dgm:pt>
    <dgm:pt modelId="{5FD7E44A-B92E-474E-8C92-DCBFEC8D7583}" type="pres">
      <dgm:prSet presAssocID="{84C5EC28-D369-481B-A6A3-DFF630C62020}" presName="hierRoot2" presStyleCnt="0">
        <dgm:presLayoutVars>
          <dgm:hierBranch val="init"/>
        </dgm:presLayoutVars>
      </dgm:prSet>
      <dgm:spPr/>
    </dgm:pt>
    <dgm:pt modelId="{F4E6633C-D066-4408-B250-2955193815D5}" type="pres">
      <dgm:prSet presAssocID="{84C5EC28-D369-481B-A6A3-DFF630C62020}" presName="rootComposite" presStyleCnt="0"/>
      <dgm:spPr/>
    </dgm:pt>
    <dgm:pt modelId="{9F7594CF-98B0-4FC8-AAA4-C3BC66EB1406}" type="pres">
      <dgm:prSet presAssocID="{84C5EC28-D369-481B-A6A3-DFF630C62020}" presName="rootText" presStyleLbl="node3" presStyleIdx="5" presStyleCnt="7" custLinFactNeighborX="-3370" custLinFactNeighborY="18888">
        <dgm:presLayoutVars>
          <dgm:chPref val="3"/>
        </dgm:presLayoutVars>
      </dgm:prSet>
      <dgm:spPr/>
    </dgm:pt>
    <dgm:pt modelId="{04531EC0-AD7F-447D-BC9A-620B910DBF80}" type="pres">
      <dgm:prSet presAssocID="{84C5EC28-D369-481B-A6A3-DFF630C62020}" presName="rootConnector" presStyleLbl="node3" presStyleIdx="5" presStyleCnt="7"/>
      <dgm:spPr/>
    </dgm:pt>
    <dgm:pt modelId="{EA264C2F-4819-4314-8288-EF0310FABE03}" type="pres">
      <dgm:prSet presAssocID="{84C5EC28-D369-481B-A6A3-DFF630C62020}" presName="hierChild4" presStyleCnt="0"/>
      <dgm:spPr/>
    </dgm:pt>
    <dgm:pt modelId="{A381FD18-D3C4-434D-B18F-11336412D817}" type="pres">
      <dgm:prSet presAssocID="{84C5EC28-D369-481B-A6A3-DFF630C62020}" presName="hierChild5" presStyleCnt="0"/>
      <dgm:spPr/>
    </dgm:pt>
    <dgm:pt modelId="{313CB608-AC8C-4F91-A35C-3D3E550F5D2B}" type="pres">
      <dgm:prSet presAssocID="{11B87C3D-EEB7-4AAA-9518-A735336F4FC5}" presName="Name37" presStyleLbl="parChTrans1D3" presStyleIdx="6" presStyleCnt="7"/>
      <dgm:spPr/>
    </dgm:pt>
    <dgm:pt modelId="{74327817-8A51-4D9A-931B-ABBE67F192EE}" type="pres">
      <dgm:prSet presAssocID="{FC0CDED3-6CDF-4241-AC5B-945194A03B9E}" presName="hierRoot2" presStyleCnt="0">
        <dgm:presLayoutVars>
          <dgm:hierBranch val="init"/>
        </dgm:presLayoutVars>
      </dgm:prSet>
      <dgm:spPr/>
    </dgm:pt>
    <dgm:pt modelId="{E07A9AEF-300F-4569-AACE-6CEB85BAE9D5}" type="pres">
      <dgm:prSet presAssocID="{FC0CDED3-6CDF-4241-AC5B-945194A03B9E}" presName="rootComposite" presStyleCnt="0"/>
      <dgm:spPr/>
    </dgm:pt>
    <dgm:pt modelId="{9DD9E5FC-EAD6-4F82-9D4E-39EB03AE8E02}" type="pres">
      <dgm:prSet presAssocID="{FC0CDED3-6CDF-4241-AC5B-945194A03B9E}" presName="rootText" presStyleLbl="node3" presStyleIdx="6" presStyleCnt="7" custLinFactX="98595" custLinFactY="-23112" custLinFactNeighborX="100000" custLinFactNeighborY="-100000">
        <dgm:presLayoutVars>
          <dgm:chPref val="3"/>
        </dgm:presLayoutVars>
      </dgm:prSet>
      <dgm:spPr/>
    </dgm:pt>
    <dgm:pt modelId="{EC2DE861-B175-43B1-A8D5-217C91DF91C7}" type="pres">
      <dgm:prSet presAssocID="{FC0CDED3-6CDF-4241-AC5B-945194A03B9E}" presName="rootConnector" presStyleLbl="node3" presStyleIdx="6" presStyleCnt="7"/>
      <dgm:spPr/>
    </dgm:pt>
    <dgm:pt modelId="{83E28043-12BA-4EFE-902D-5E64C69D88AA}" type="pres">
      <dgm:prSet presAssocID="{FC0CDED3-6CDF-4241-AC5B-945194A03B9E}" presName="hierChild4" presStyleCnt="0"/>
      <dgm:spPr/>
    </dgm:pt>
    <dgm:pt modelId="{DE45A3C5-8377-4A06-95C6-E8BD458D10E0}" type="pres">
      <dgm:prSet presAssocID="{FC0CDED3-6CDF-4241-AC5B-945194A03B9E}" presName="hierChild5" presStyleCnt="0"/>
      <dgm:spPr/>
    </dgm:pt>
    <dgm:pt modelId="{A901FA7F-9BD2-449E-9A92-6BC70EBF65D2}" type="pres">
      <dgm:prSet presAssocID="{34C9E8E2-18FF-4BE9-99E9-069D4CF2DCD1}" presName="hierChild7" presStyleCnt="0"/>
      <dgm:spPr/>
    </dgm:pt>
  </dgm:ptLst>
  <dgm:cxnLst>
    <dgm:cxn modelId="{AE2A9DA4-F9D3-4799-AF13-4D92696B1F68}" srcId="{D01CEAEA-7832-463D-B58B-B2411F9BE7DC}" destId="{4B51F588-A20A-4A54-ACEA-B1456C387E97}" srcOrd="0" destOrd="0" parTransId="{6A6A235C-3EAE-4193-9703-71762C7F3FC7}" sibTransId="{24D7215B-2807-4982-93D5-609A614AF743}"/>
    <dgm:cxn modelId="{37E6471F-77C7-4748-8CCC-8C7AEEBF92C3}" type="presOf" srcId="{193708C7-6DBC-4117-9A43-7BA294FE76E7}" destId="{20605317-F6A8-457B-8FAC-186900AAFE90}" srcOrd="0" destOrd="0" presId="urn:microsoft.com/office/officeart/2005/8/layout/orgChart1"/>
    <dgm:cxn modelId="{6C66739F-9F0D-4F6C-8AFA-D8AC2AD3DBC9}" srcId="{4B51F588-A20A-4A54-ACEA-B1456C387E97}" destId="{0D521C78-D023-4866-A6F2-071C33D2F22A}" srcOrd="2" destOrd="0" parTransId="{CDF1BAF6-F67B-4F43-AF9E-17B8D8922B6F}" sibTransId="{A6243A33-4AC0-4AB8-B5B2-ADC6A5DAC4DC}"/>
    <dgm:cxn modelId="{2059F6B2-F9D6-453C-BC1B-487D62FE0970}" type="presOf" srcId="{4E6F8FCA-2752-4507-B90C-8425D5F9FBB5}" destId="{CFE70F76-C32C-4931-9A7A-890960A013E7}" srcOrd="0" destOrd="0" presId="urn:microsoft.com/office/officeart/2005/8/layout/orgChart1"/>
    <dgm:cxn modelId="{D4728409-AEE6-45D5-BDA6-A2922B36F7BC}" type="presOf" srcId="{84C5EC28-D369-481B-A6A3-DFF630C62020}" destId="{9F7594CF-98B0-4FC8-AAA4-C3BC66EB1406}" srcOrd="0" destOrd="0" presId="urn:microsoft.com/office/officeart/2005/8/layout/orgChart1"/>
    <dgm:cxn modelId="{1C083996-6714-498B-9F44-57EFAF4F0A3A}" type="presOf" srcId="{D01CEAEA-7832-463D-B58B-B2411F9BE7DC}" destId="{EFA023D7-73D2-46A2-9191-646F681209A1}" srcOrd="1" destOrd="0" presId="urn:microsoft.com/office/officeart/2005/8/layout/orgChart1"/>
    <dgm:cxn modelId="{0852945B-3496-435F-B548-FB14DB6D6BA8}" srcId="{4B51F588-A20A-4A54-ACEA-B1456C387E97}" destId="{F75D6A04-D061-4543-89BF-12DDDFDBACEA}" srcOrd="0" destOrd="0" parTransId="{16892D3D-F34E-40A2-B3D1-25A9E4701545}" sibTransId="{D27A4021-A084-4B0C-BF95-35CC9D90659C}"/>
    <dgm:cxn modelId="{A1574E83-10C8-4475-A0A4-AA7D64BF98D3}" type="presOf" srcId="{16892D3D-F34E-40A2-B3D1-25A9E4701545}" destId="{6BB0C0F4-2765-4099-B1A0-9F46530B556F}" srcOrd="0" destOrd="0" presId="urn:microsoft.com/office/officeart/2005/8/layout/orgChart1"/>
    <dgm:cxn modelId="{47F3AEA5-85C9-4149-A732-97C9B158862F}" type="presOf" srcId="{674ADA1D-F648-4663-9CC8-789DC749F418}" destId="{1D1BA53A-3B19-4384-BB72-51B97A9CD7CA}" srcOrd="0" destOrd="0" presId="urn:microsoft.com/office/officeart/2005/8/layout/orgChart1"/>
    <dgm:cxn modelId="{C7776D17-2A0E-400E-8B6F-718BF5483FE1}" type="presOf" srcId="{D1B732B3-7D58-4246-AFAF-EE5547A9F053}" destId="{1698CE2E-11CA-4828-8BEA-3D33EAF4B909}" srcOrd="0" destOrd="0" presId="urn:microsoft.com/office/officeart/2005/8/layout/orgChart1"/>
    <dgm:cxn modelId="{50D2BEC6-2EEF-4D40-A5F5-3FA7ABA22234}" type="presOf" srcId="{CA401846-AABC-4CCA-8FA3-8287AF93D1A8}" destId="{0F7323F3-CF5E-4069-8689-2A1DF38C72E1}" srcOrd="0" destOrd="0" presId="urn:microsoft.com/office/officeart/2005/8/layout/orgChart1"/>
    <dgm:cxn modelId="{50BC3C28-2B71-46F7-A4BA-4800EDE8219B}" type="presOf" srcId="{D84DB2FC-6606-4C09-87FA-7E2F564D5219}" destId="{931FED4A-8F80-4BCF-9C74-553E7F15B89C}" srcOrd="1" destOrd="0" presId="urn:microsoft.com/office/officeart/2005/8/layout/orgChart1"/>
    <dgm:cxn modelId="{CF421FD1-331A-452F-B2C1-D3CB8193099E}" type="presOf" srcId="{D84DB2FC-6606-4C09-87FA-7E2F564D5219}" destId="{D9AC388E-6616-415A-8FFD-B944A79B70DA}" srcOrd="0" destOrd="0" presId="urn:microsoft.com/office/officeart/2005/8/layout/orgChart1"/>
    <dgm:cxn modelId="{14564324-DD73-4C6D-9A0C-0A90A8A743DE}" type="presOf" srcId="{0D521C78-D023-4866-A6F2-071C33D2F22A}" destId="{C453A091-FEDF-4809-83ED-1438AC8CCF6C}" srcOrd="0" destOrd="0" presId="urn:microsoft.com/office/officeart/2005/8/layout/orgChart1"/>
    <dgm:cxn modelId="{53091C2D-C65A-4892-BD38-A9586039F82F}" type="presOf" srcId="{D01CEAEA-7832-463D-B58B-B2411F9BE7DC}" destId="{BE1E5381-5434-4961-B4E8-3EAA6EF912A6}" srcOrd="0" destOrd="0" presId="urn:microsoft.com/office/officeart/2005/8/layout/orgChart1"/>
    <dgm:cxn modelId="{8C4C06FF-8542-4943-B651-91530527F844}" type="presOf" srcId="{11B87C3D-EEB7-4AAA-9518-A735336F4FC5}" destId="{313CB608-AC8C-4F91-A35C-3D3E550F5D2B}" srcOrd="0" destOrd="0" presId="urn:microsoft.com/office/officeart/2005/8/layout/orgChart1"/>
    <dgm:cxn modelId="{C8767C0F-F1E2-4DB4-8DC5-09CB63ED2153}" type="presOf" srcId="{F75D6A04-D061-4543-89BF-12DDDFDBACEA}" destId="{D513CB08-FECD-4493-B6A4-B8D0CDD5D44A}" srcOrd="0" destOrd="0" presId="urn:microsoft.com/office/officeart/2005/8/layout/orgChart1"/>
    <dgm:cxn modelId="{CBC58F1A-F9D6-4E8D-BB69-52626C7E2DCC}" type="presOf" srcId="{6A6A235C-3EAE-4193-9703-71762C7F3FC7}" destId="{36171145-013C-45BA-8F6F-0AA144C6BF8B}" srcOrd="0" destOrd="0" presId="urn:microsoft.com/office/officeart/2005/8/layout/orgChart1"/>
    <dgm:cxn modelId="{8147BA16-713E-4466-979C-60227F073E2C}" srcId="{4B51F588-A20A-4A54-ACEA-B1456C387E97}" destId="{193708C7-6DBC-4117-9A43-7BA294FE76E7}" srcOrd="1" destOrd="0" parTransId="{E70A427F-104B-446B-8A98-4A98EE034F90}" sibTransId="{61C8B5F9-EE9F-41B9-B7E2-7637ABFE698D}"/>
    <dgm:cxn modelId="{543941AE-A3E2-4E77-947B-CB86A5644AA2}" type="presOf" srcId="{34C9E8E2-18FF-4BE9-99E9-069D4CF2DCD1}" destId="{BE3FAD53-F285-44FE-8590-627E3821FDFE}" srcOrd="0" destOrd="0" presId="urn:microsoft.com/office/officeart/2005/8/layout/orgChart1"/>
    <dgm:cxn modelId="{D9D87A13-DE27-435E-B6AA-A6286EB11394}" type="presOf" srcId="{CDF1BAF6-F67B-4F43-AF9E-17B8D8922B6F}" destId="{F52CC3A9-8EC8-4795-94F9-B3C0FBAAB35E}" srcOrd="0" destOrd="0" presId="urn:microsoft.com/office/officeart/2005/8/layout/orgChart1"/>
    <dgm:cxn modelId="{303F5F88-AD1E-4621-B741-DA408DE22B18}" type="presOf" srcId="{34C9E8E2-18FF-4BE9-99E9-069D4CF2DCD1}" destId="{80F105D0-A5E1-40B4-AD96-7510BBF2F2AA}" srcOrd="1" destOrd="0" presId="urn:microsoft.com/office/officeart/2005/8/layout/orgChart1"/>
    <dgm:cxn modelId="{BB36020A-55AB-4904-B4B1-2476C631D9C9}" srcId="{34C9E8E2-18FF-4BE9-99E9-069D4CF2DCD1}" destId="{84C5EC28-D369-481B-A6A3-DFF630C62020}" srcOrd="0" destOrd="0" parTransId="{4E6F8FCA-2752-4507-B90C-8425D5F9FBB5}" sibTransId="{7CE65BA8-9C63-4D81-AD5E-5F65C436606A}"/>
    <dgm:cxn modelId="{D8028E57-AF49-4C07-A47F-A19279AF6539}" type="presOf" srcId="{FC0CDED3-6CDF-4241-AC5B-945194A03B9E}" destId="{EC2DE861-B175-43B1-A8D5-217C91DF91C7}" srcOrd="1" destOrd="0" presId="urn:microsoft.com/office/officeart/2005/8/layout/orgChart1"/>
    <dgm:cxn modelId="{76BB8517-B9EA-426A-B684-F615128DA6C5}" type="presOf" srcId="{E70A427F-104B-446B-8A98-4A98EE034F90}" destId="{D64243A0-C316-4771-8EEB-E6956FD7C50E}" srcOrd="0" destOrd="0" presId="urn:microsoft.com/office/officeart/2005/8/layout/orgChart1"/>
    <dgm:cxn modelId="{84220B10-A12D-4111-8117-E363DD255728}" srcId="{D01CEAEA-7832-463D-B58B-B2411F9BE7DC}" destId="{34C9E8E2-18FF-4BE9-99E9-069D4CF2DCD1}" srcOrd="1" destOrd="0" parTransId="{D1B732B3-7D58-4246-AFAF-EE5547A9F053}" sibTransId="{6A12C53D-9D65-435E-AFE9-79AD2F8DA4B7}"/>
    <dgm:cxn modelId="{478F3B63-D98E-449B-B163-2E4D112441B4}" type="presOf" srcId="{0D521C78-D023-4866-A6F2-071C33D2F22A}" destId="{BA19DE69-0C54-49C8-956C-9F0F8AE10711}" srcOrd="1" destOrd="0" presId="urn:microsoft.com/office/officeart/2005/8/layout/orgChart1"/>
    <dgm:cxn modelId="{4D79349A-F065-412B-8196-97B5B8400A0C}" type="presOf" srcId="{193708C7-6DBC-4117-9A43-7BA294FE76E7}" destId="{7F6A0CCA-AC78-45BC-94A6-0449E7E74B69}" srcOrd="1" destOrd="0" presId="urn:microsoft.com/office/officeart/2005/8/layout/orgChart1"/>
    <dgm:cxn modelId="{9DA3CB44-352A-4E30-B910-F413A27497F3}" srcId="{4B51F588-A20A-4A54-ACEA-B1456C387E97}" destId="{D84DB2FC-6606-4C09-87FA-7E2F564D5219}" srcOrd="3" destOrd="0" parTransId="{FF2E2E0B-D37D-4A40-88FB-E59AB02227C5}" sibTransId="{B306AC55-3E84-4D03-AFD7-9EA274AC3BA4}"/>
    <dgm:cxn modelId="{19AB0BD0-7ECE-413C-B055-446C8BB301BE}" srcId="{4B51F588-A20A-4A54-ACEA-B1456C387E97}" destId="{B8138FD9-6F4B-4DFB-A0BD-FD849F610A96}" srcOrd="4" destOrd="0" parTransId="{674ADA1D-F648-4663-9CC8-789DC749F418}" sibTransId="{02FF083A-09DD-47DE-BC73-A956BCB2699B}"/>
    <dgm:cxn modelId="{DDCFF837-9717-4A3F-899A-F5599B759B6A}" type="presOf" srcId="{FF2E2E0B-D37D-4A40-88FB-E59AB02227C5}" destId="{8AE0106E-26BC-4E5D-9756-6BB838328974}" srcOrd="0" destOrd="0" presId="urn:microsoft.com/office/officeart/2005/8/layout/orgChart1"/>
    <dgm:cxn modelId="{359BB35E-A6A5-4AD6-BFC3-0E7705756CCD}" type="presOf" srcId="{84C5EC28-D369-481B-A6A3-DFF630C62020}" destId="{04531EC0-AD7F-447D-BC9A-620B910DBF80}" srcOrd="1" destOrd="0" presId="urn:microsoft.com/office/officeart/2005/8/layout/orgChart1"/>
    <dgm:cxn modelId="{B6F1A615-A0F5-46B2-A5AB-A7C054C27FAD}" type="presOf" srcId="{4B51F588-A20A-4A54-ACEA-B1456C387E97}" destId="{EE3402DB-33A3-42C6-8D1E-486AAA502B77}" srcOrd="1" destOrd="0" presId="urn:microsoft.com/office/officeart/2005/8/layout/orgChart1"/>
    <dgm:cxn modelId="{FC64B57C-64E3-4852-90CE-5D2F93183E52}" type="presOf" srcId="{B8138FD9-6F4B-4DFB-A0BD-FD849F610A96}" destId="{8B0321DA-B830-4A9E-9AC9-9447487C892C}" srcOrd="1" destOrd="0" presId="urn:microsoft.com/office/officeart/2005/8/layout/orgChart1"/>
    <dgm:cxn modelId="{36060696-80A9-40C4-BA37-1253E9F1879B}" type="presOf" srcId="{F75D6A04-D061-4543-89BF-12DDDFDBACEA}" destId="{AE70B267-A4F3-4175-8F5C-36495E9BA898}" srcOrd="1" destOrd="0" presId="urn:microsoft.com/office/officeart/2005/8/layout/orgChart1"/>
    <dgm:cxn modelId="{ED353BAD-DA4B-4214-870F-B5604C102AE8}" srcId="{34C9E8E2-18FF-4BE9-99E9-069D4CF2DCD1}" destId="{FC0CDED3-6CDF-4241-AC5B-945194A03B9E}" srcOrd="1" destOrd="0" parTransId="{11B87C3D-EEB7-4AAA-9518-A735336F4FC5}" sibTransId="{01A37FB5-7BEF-40D6-9137-109DD3640130}"/>
    <dgm:cxn modelId="{130481C9-6E1B-4172-A6B8-951304E90628}" type="presOf" srcId="{FC0CDED3-6CDF-4241-AC5B-945194A03B9E}" destId="{9DD9E5FC-EAD6-4F82-9D4E-39EB03AE8E02}" srcOrd="0" destOrd="0" presId="urn:microsoft.com/office/officeart/2005/8/layout/orgChart1"/>
    <dgm:cxn modelId="{BBA24FE7-0015-4025-B22C-84CE8C3B71AD}" srcId="{CA401846-AABC-4CCA-8FA3-8287AF93D1A8}" destId="{D01CEAEA-7832-463D-B58B-B2411F9BE7DC}" srcOrd="0" destOrd="0" parTransId="{EECAEA46-5EBA-4328-BC31-3B44D1295C1C}" sibTransId="{9ADFD874-2910-4A2B-821E-79D876A14DF5}"/>
    <dgm:cxn modelId="{BB62D1E4-A3CB-4C0B-A17C-BB321A4173E5}" type="presOf" srcId="{B8138FD9-6F4B-4DFB-A0BD-FD849F610A96}" destId="{EF5AC946-B193-4F5C-990C-D991D2C47270}" srcOrd="0" destOrd="0" presId="urn:microsoft.com/office/officeart/2005/8/layout/orgChart1"/>
    <dgm:cxn modelId="{93D7FD7B-09F5-4A09-98A3-85C46E28E261}" type="presOf" srcId="{4B51F588-A20A-4A54-ACEA-B1456C387E97}" destId="{3F8DD007-0723-423B-8D06-FCC8F557A5C6}" srcOrd="0" destOrd="0" presId="urn:microsoft.com/office/officeart/2005/8/layout/orgChart1"/>
    <dgm:cxn modelId="{AB53D0CC-5AE2-4EB1-904F-576E270D4A11}" type="presParOf" srcId="{0F7323F3-CF5E-4069-8689-2A1DF38C72E1}" destId="{218C3514-8577-4266-A63D-DE4CADEA6D10}" srcOrd="0" destOrd="0" presId="urn:microsoft.com/office/officeart/2005/8/layout/orgChart1"/>
    <dgm:cxn modelId="{E3710E97-9C85-4AE9-A430-EF4F9B1BECF7}" type="presParOf" srcId="{218C3514-8577-4266-A63D-DE4CADEA6D10}" destId="{DA3FB8BE-E1C6-46FA-BD71-E8217275689D}" srcOrd="0" destOrd="0" presId="urn:microsoft.com/office/officeart/2005/8/layout/orgChart1"/>
    <dgm:cxn modelId="{7E69E0AB-B47C-4C05-98FD-A64AC01E6507}" type="presParOf" srcId="{DA3FB8BE-E1C6-46FA-BD71-E8217275689D}" destId="{BE1E5381-5434-4961-B4E8-3EAA6EF912A6}" srcOrd="0" destOrd="0" presId="urn:microsoft.com/office/officeart/2005/8/layout/orgChart1"/>
    <dgm:cxn modelId="{5BDB1D26-E064-410B-A613-F165F26E0128}" type="presParOf" srcId="{DA3FB8BE-E1C6-46FA-BD71-E8217275689D}" destId="{EFA023D7-73D2-46A2-9191-646F681209A1}" srcOrd="1" destOrd="0" presId="urn:microsoft.com/office/officeart/2005/8/layout/orgChart1"/>
    <dgm:cxn modelId="{8709E33F-F021-449E-B313-7A6F87061539}" type="presParOf" srcId="{218C3514-8577-4266-A63D-DE4CADEA6D10}" destId="{E1404853-D386-49B1-8781-C5236945EF77}" srcOrd="1" destOrd="0" presId="urn:microsoft.com/office/officeart/2005/8/layout/orgChart1"/>
    <dgm:cxn modelId="{6D6AB40E-ED5A-40C4-B806-119E6D22B5BE}" type="presParOf" srcId="{218C3514-8577-4266-A63D-DE4CADEA6D10}" destId="{F03A7F16-A628-4012-B57D-6F4489A9432E}" srcOrd="2" destOrd="0" presId="urn:microsoft.com/office/officeart/2005/8/layout/orgChart1"/>
    <dgm:cxn modelId="{49484EB5-513A-400A-947D-4E2579B6B19E}" type="presParOf" srcId="{F03A7F16-A628-4012-B57D-6F4489A9432E}" destId="{36171145-013C-45BA-8F6F-0AA144C6BF8B}" srcOrd="0" destOrd="0" presId="urn:microsoft.com/office/officeart/2005/8/layout/orgChart1"/>
    <dgm:cxn modelId="{47A0A39C-0073-4836-8566-FE66C38BAA63}" type="presParOf" srcId="{F03A7F16-A628-4012-B57D-6F4489A9432E}" destId="{3AA4E6AC-88A8-467B-87CC-859A19BF054E}" srcOrd="1" destOrd="0" presId="urn:microsoft.com/office/officeart/2005/8/layout/orgChart1"/>
    <dgm:cxn modelId="{CA634047-56CF-4ABA-B984-A2D1C9BC6D66}" type="presParOf" srcId="{3AA4E6AC-88A8-467B-87CC-859A19BF054E}" destId="{0BD44D9B-4879-4AFF-A783-A90B99DCDBDE}" srcOrd="0" destOrd="0" presId="urn:microsoft.com/office/officeart/2005/8/layout/orgChart1"/>
    <dgm:cxn modelId="{3FB96E57-A015-43AA-8801-C48642F68809}" type="presParOf" srcId="{0BD44D9B-4879-4AFF-A783-A90B99DCDBDE}" destId="{3F8DD007-0723-423B-8D06-FCC8F557A5C6}" srcOrd="0" destOrd="0" presId="urn:microsoft.com/office/officeart/2005/8/layout/orgChart1"/>
    <dgm:cxn modelId="{6DBDF7E6-C1A7-4AB7-8BC0-CFA4BE56A807}" type="presParOf" srcId="{0BD44D9B-4879-4AFF-A783-A90B99DCDBDE}" destId="{EE3402DB-33A3-42C6-8D1E-486AAA502B77}" srcOrd="1" destOrd="0" presId="urn:microsoft.com/office/officeart/2005/8/layout/orgChart1"/>
    <dgm:cxn modelId="{2988E0C5-C794-4731-BDED-C24545BBBFE9}" type="presParOf" srcId="{3AA4E6AC-88A8-467B-87CC-859A19BF054E}" destId="{91B75E3C-BB08-4CA1-858B-E596A0E79C6D}" srcOrd="1" destOrd="0" presId="urn:microsoft.com/office/officeart/2005/8/layout/orgChart1"/>
    <dgm:cxn modelId="{2BC6175C-4D75-4A00-9BB9-9F42DEA645F5}" type="presParOf" srcId="{91B75E3C-BB08-4CA1-858B-E596A0E79C6D}" destId="{6BB0C0F4-2765-4099-B1A0-9F46530B556F}" srcOrd="0" destOrd="0" presId="urn:microsoft.com/office/officeart/2005/8/layout/orgChart1"/>
    <dgm:cxn modelId="{B9C5E510-DB69-421F-9627-81AE3EB5C964}" type="presParOf" srcId="{91B75E3C-BB08-4CA1-858B-E596A0E79C6D}" destId="{63357222-5BDB-4634-A74D-117887BF4566}" srcOrd="1" destOrd="0" presId="urn:microsoft.com/office/officeart/2005/8/layout/orgChart1"/>
    <dgm:cxn modelId="{4F2D48B1-3166-4877-8A45-B18BECA719FB}" type="presParOf" srcId="{63357222-5BDB-4634-A74D-117887BF4566}" destId="{3EDD730A-9866-40D5-87AF-49110CF4D095}" srcOrd="0" destOrd="0" presId="urn:microsoft.com/office/officeart/2005/8/layout/orgChart1"/>
    <dgm:cxn modelId="{4E40593B-680E-4460-8D1B-0EC74282E572}" type="presParOf" srcId="{3EDD730A-9866-40D5-87AF-49110CF4D095}" destId="{D513CB08-FECD-4493-B6A4-B8D0CDD5D44A}" srcOrd="0" destOrd="0" presId="urn:microsoft.com/office/officeart/2005/8/layout/orgChart1"/>
    <dgm:cxn modelId="{CF4812BE-EE4D-4C59-839F-A7EED4D5753B}" type="presParOf" srcId="{3EDD730A-9866-40D5-87AF-49110CF4D095}" destId="{AE70B267-A4F3-4175-8F5C-36495E9BA898}" srcOrd="1" destOrd="0" presId="urn:microsoft.com/office/officeart/2005/8/layout/orgChart1"/>
    <dgm:cxn modelId="{D42245B4-1035-4D8C-9F5F-254934DED5A6}" type="presParOf" srcId="{63357222-5BDB-4634-A74D-117887BF4566}" destId="{29F1C52F-DDB6-440B-895D-78536C2F3CFA}" srcOrd="1" destOrd="0" presId="urn:microsoft.com/office/officeart/2005/8/layout/orgChart1"/>
    <dgm:cxn modelId="{E101ED2D-3B9D-4EE7-90DF-03AA3249ED5A}" type="presParOf" srcId="{63357222-5BDB-4634-A74D-117887BF4566}" destId="{D92AEADB-D52A-4BC3-9DD9-0745698490C9}" srcOrd="2" destOrd="0" presId="urn:microsoft.com/office/officeart/2005/8/layout/orgChart1"/>
    <dgm:cxn modelId="{B7DDDEE4-CFC3-4AE2-BA8B-0DD8D46DCDE0}" type="presParOf" srcId="{91B75E3C-BB08-4CA1-858B-E596A0E79C6D}" destId="{D64243A0-C316-4771-8EEB-E6956FD7C50E}" srcOrd="2" destOrd="0" presId="urn:microsoft.com/office/officeart/2005/8/layout/orgChart1"/>
    <dgm:cxn modelId="{0E6802A6-B1B8-4C74-A195-328669F28052}" type="presParOf" srcId="{91B75E3C-BB08-4CA1-858B-E596A0E79C6D}" destId="{4606B6E9-2AE2-40E4-8D4E-D4BE6ABCED91}" srcOrd="3" destOrd="0" presId="urn:microsoft.com/office/officeart/2005/8/layout/orgChart1"/>
    <dgm:cxn modelId="{C716E72E-B759-480B-9982-78A5B44389FD}" type="presParOf" srcId="{4606B6E9-2AE2-40E4-8D4E-D4BE6ABCED91}" destId="{690A0CD6-3F4D-4267-A664-0A74BFE77D26}" srcOrd="0" destOrd="0" presId="urn:microsoft.com/office/officeart/2005/8/layout/orgChart1"/>
    <dgm:cxn modelId="{547D2A55-4410-4886-8DD3-A098A6EE8005}" type="presParOf" srcId="{690A0CD6-3F4D-4267-A664-0A74BFE77D26}" destId="{20605317-F6A8-457B-8FAC-186900AAFE90}" srcOrd="0" destOrd="0" presId="urn:microsoft.com/office/officeart/2005/8/layout/orgChart1"/>
    <dgm:cxn modelId="{521CA9AA-43CB-4A0E-B408-1C2A6900F368}" type="presParOf" srcId="{690A0CD6-3F4D-4267-A664-0A74BFE77D26}" destId="{7F6A0CCA-AC78-45BC-94A6-0449E7E74B69}" srcOrd="1" destOrd="0" presId="urn:microsoft.com/office/officeart/2005/8/layout/orgChart1"/>
    <dgm:cxn modelId="{CB5DD606-C0A0-471E-BB51-E5AFB7D66563}" type="presParOf" srcId="{4606B6E9-2AE2-40E4-8D4E-D4BE6ABCED91}" destId="{4E48F238-9AC2-481D-BAEB-5DF82ACDBBAF}" srcOrd="1" destOrd="0" presId="urn:microsoft.com/office/officeart/2005/8/layout/orgChart1"/>
    <dgm:cxn modelId="{E29719BA-149C-4B11-920E-54DBD0A943E7}" type="presParOf" srcId="{4606B6E9-2AE2-40E4-8D4E-D4BE6ABCED91}" destId="{65F17FB5-392A-47E4-BF2A-E89E4E0C8090}" srcOrd="2" destOrd="0" presId="urn:microsoft.com/office/officeart/2005/8/layout/orgChart1"/>
    <dgm:cxn modelId="{CFB49CE2-5BE5-48D5-9EF2-28F4FDEFD1DB}" type="presParOf" srcId="{91B75E3C-BB08-4CA1-858B-E596A0E79C6D}" destId="{F52CC3A9-8EC8-4795-94F9-B3C0FBAAB35E}" srcOrd="4" destOrd="0" presId="urn:microsoft.com/office/officeart/2005/8/layout/orgChart1"/>
    <dgm:cxn modelId="{A88A10F3-5CDC-457D-A12D-F7120A382506}" type="presParOf" srcId="{91B75E3C-BB08-4CA1-858B-E596A0E79C6D}" destId="{59A7760C-856D-4868-A9A1-E6A6726067AF}" srcOrd="5" destOrd="0" presId="urn:microsoft.com/office/officeart/2005/8/layout/orgChart1"/>
    <dgm:cxn modelId="{E44D4755-BB24-484D-8736-53580FB7BD00}" type="presParOf" srcId="{59A7760C-856D-4868-A9A1-E6A6726067AF}" destId="{84E12373-E042-4B64-A698-262FDFB729A7}" srcOrd="0" destOrd="0" presId="urn:microsoft.com/office/officeart/2005/8/layout/orgChart1"/>
    <dgm:cxn modelId="{DB03F59D-E5A2-49D2-9663-34EBBD4BD1BB}" type="presParOf" srcId="{84E12373-E042-4B64-A698-262FDFB729A7}" destId="{C453A091-FEDF-4809-83ED-1438AC8CCF6C}" srcOrd="0" destOrd="0" presId="urn:microsoft.com/office/officeart/2005/8/layout/orgChart1"/>
    <dgm:cxn modelId="{ECF00AA6-FC08-49BF-91D4-CD255BFA669F}" type="presParOf" srcId="{84E12373-E042-4B64-A698-262FDFB729A7}" destId="{BA19DE69-0C54-49C8-956C-9F0F8AE10711}" srcOrd="1" destOrd="0" presId="urn:microsoft.com/office/officeart/2005/8/layout/orgChart1"/>
    <dgm:cxn modelId="{33804F29-DFE9-447A-A885-A8D6DCAF7391}" type="presParOf" srcId="{59A7760C-856D-4868-A9A1-E6A6726067AF}" destId="{79637C0F-BADA-46C5-BF22-79088676D8A3}" srcOrd="1" destOrd="0" presId="urn:microsoft.com/office/officeart/2005/8/layout/orgChart1"/>
    <dgm:cxn modelId="{3AAC6DEE-B184-41FB-B424-AD88A674E0ED}" type="presParOf" srcId="{59A7760C-856D-4868-A9A1-E6A6726067AF}" destId="{CE2C0948-6E3E-49DE-9B63-87B1AD3F7120}" srcOrd="2" destOrd="0" presId="urn:microsoft.com/office/officeart/2005/8/layout/orgChart1"/>
    <dgm:cxn modelId="{C005DE97-7CD1-4157-B9EE-6A095721F088}" type="presParOf" srcId="{91B75E3C-BB08-4CA1-858B-E596A0E79C6D}" destId="{8AE0106E-26BC-4E5D-9756-6BB838328974}" srcOrd="6" destOrd="0" presId="urn:microsoft.com/office/officeart/2005/8/layout/orgChart1"/>
    <dgm:cxn modelId="{745DA417-04F5-43E9-8741-0C2E6C8C9619}" type="presParOf" srcId="{91B75E3C-BB08-4CA1-858B-E596A0E79C6D}" destId="{6C09A5C5-D654-44CE-92B0-D04EFC45FE24}" srcOrd="7" destOrd="0" presId="urn:microsoft.com/office/officeart/2005/8/layout/orgChart1"/>
    <dgm:cxn modelId="{2B421AFE-7546-4070-8F19-55006D62C514}" type="presParOf" srcId="{6C09A5C5-D654-44CE-92B0-D04EFC45FE24}" destId="{9FBB74A7-F6E1-4AB7-9D21-D84982ED08E8}" srcOrd="0" destOrd="0" presId="urn:microsoft.com/office/officeart/2005/8/layout/orgChart1"/>
    <dgm:cxn modelId="{E9A5A7D2-A2B3-4C95-8A35-3C4944752FBA}" type="presParOf" srcId="{9FBB74A7-F6E1-4AB7-9D21-D84982ED08E8}" destId="{D9AC388E-6616-415A-8FFD-B944A79B70DA}" srcOrd="0" destOrd="0" presId="urn:microsoft.com/office/officeart/2005/8/layout/orgChart1"/>
    <dgm:cxn modelId="{EB3B492D-955B-4701-A12E-5D5F092053D9}" type="presParOf" srcId="{9FBB74A7-F6E1-4AB7-9D21-D84982ED08E8}" destId="{931FED4A-8F80-4BCF-9C74-553E7F15B89C}" srcOrd="1" destOrd="0" presId="urn:microsoft.com/office/officeart/2005/8/layout/orgChart1"/>
    <dgm:cxn modelId="{958B9BD0-224A-47EB-AD7E-E41DFBD3A570}" type="presParOf" srcId="{6C09A5C5-D654-44CE-92B0-D04EFC45FE24}" destId="{2274513F-FFB6-436A-9E31-F68109DA86E0}" srcOrd="1" destOrd="0" presId="urn:microsoft.com/office/officeart/2005/8/layout/orgChart1"/>
    <dgm:cxn modelId="{6A21F77B-40AD-4FC2-AB9C-1D140CFF9545}" type="presParOf" srcId="{6C09A5C5-D654-44CE-92B0-D04EFC45FE24}" destId="{9FC049D3-B1B9-4771-B3C8-DCDC7550E812}" srcOrd="2" destOrd="0" presId="urn:microsoft.com/office/officeart/2005/8/layout/orgChart1"/>
    <dgm:cxn modelId="{268815A4-8550-490A-9F44-72FA889F8294}" type="presParOf" srcId="{91B75E3C-BB08-4CA1-858B-E596A0E79C6D}" destId="{1D1BA53A-3B19-4384-BB72-51B97A9CD7CA}" srcOrd="8" destOrd="0" presId="urn:microsoft.com/office/officeart/2005/8/layout/orgChart1"/>
    <dgm:cxn modelId="{C8183F6A-02EF-4DA8-862A-B31548DC39C2}" type="presParOf" srcId="{91B75E3C-BB08-4CA1-858B-E596A0E79C6D}" destId="{A1CD30AE-FEA8-4FAC-9234-16A7048D1276}" srcOrd="9" destOrd="0" presId="urn:microsoft.com/office/officeart/2005/8/layout/orgChart1"/>
    <dgm:cxn modelId="{54589F71-6539-4885-94CB-95AA790FF8EB}" type="presParOf" srcId="{A1CD30AE-FEA8-4FAC-9234-16A7048D1276}" destId="{57F0C8AE-00F9-4037-B4FC-6C6D436C65CA}" srcOrd="0" destOrd="0" presId="urn:microsoft.com/office/officeart/2005/8/layout/orgChart1"/>
    <dgm:cxn modelId="{59B89312-B702-456A-A7EB-E08F4AB3B996}" type="presParOf" srcId="{57F0C8AE-00F9-4037-B4FC-6C6D436C65CA}" destId="{EF5AC946-B193-4F5C-990C-D991D2C47270}" srcOrd="0" destOrd="0" presId="urn:microsoft.com/office/officeart/2005/8/layout/orgChart1"/>
    <dgm:cxn modelId="{B9A37D5A-E8A3-43CF-8A70-1FC8B4ED206F}" type="presParOf" srcId="{57F0C8AE-00F9-4037-B4FC-6C6D436C65CA}" destId="{8B0321DA-B830-4A9E-9AC9-9447487C892C}" srcOrd="1" destOrd="0" presId="urn:microsoft.com/office/officeart/2005/8/layout/orgChart1"/>
    <dgm:cxn modelId="{6D8A9143-9D57-4843-A010-940726B1DEE3}" type="presParOf" srcId="{A1CD30AE-FEA8-4FAC-9234-16A7048D1276}" destId="{317CAEAE-DD78-4CD0-985A-69D7B6BED7FF}" srcOrd="1" destOrd="0" presId="urn:microsoft.com/office/officeart/2005/8/layout/orgChart1"/>
    <dgm:cxn modelId="{17A190AA-1035-4D14-8B9D-22DB7EDB4BA3}" type="presParOf" srcId="{A1CD30AE-FEA8-4FAC-9234-16A7048D1276}" destId="{FE71A35D-A4C8-4F96-8008-56F6DCCA4A9D}" srcOrd="2" destOrd="0" presId="urn:microsoft.com/office/officeart/2005/8/layout/orgChart1"/>
    <dgm:cxn modelId="{85E0E8D7-5865-4310-AB54-198F85EDC70C}" type="presParOf" srcId="{3AA4E6AC-88A8-467B-87CC-859A19BF054E}" destId="{FA1198B2-9B16-4C4F-9E04-44634D6BFC9B}" srcOrd="2" destOrd="0" presId="urn:microsoft.com/office/officeart/2005/8/layout/orgChart1"/>
    <dgm:cxn modelId="{3FB163F7-A3C0-4120-81B9-43C8394BD7E3}" type="presParOf" srcId="{F03A7F16-A628-4012-B57D-6F4489A9432E}" destId="{1698CE2E-11CA-4828-8BEA-3D33EAF4B909}" srcOrd="2" destOrd="0" presId="urn:microsoft.com/office/officeart/2005/8/layout/orgChart1"/>
    <dgm:cxn modelId="{E4EE9EBB-B887-472D-A419-284C15DB0095}" type="presParOf" srcId="{F03A7F16-A628-4012-B57D-6F4489A9432E}" destId="{B9FBF84B-8BC6-4B91-8E17-6D283F0EC45B}" srcOrd="3" destOrd="0" presId="urn:microsoft.com/office/officeart/2005/8/layout/orgChart1"/>
    <dgm:cxn modelId="{839DA308-FE4F-4220-AF88-A8C7B6CC887B}" type="presParOf" srcId="{B9FBF84B-8BC6-4B91-8E17-6D283F0EC45B}" destId="{2BA2FDF0-C255-4020-BB4E-1298C660DA49}" srcOrd="0" destOrd="0" presId="urn:microsoft.com/office/officeart/2005/8/layout/orgChart1"/>
    <dgm:cxn modelId="{89167805-E421-4866-B63B-7A215AB8A8B5}" type="presParOf" srcId="{2BA2FDF0-C255-4020-BB4E-1298C660DA49}" destId="{BE3FAD53-F285-44FE-8590-627E3821FDFE}" srcOrd="0" destOrd="0" presId="urn:microsoft.com/office/officeart/2005/8/layout/orgChart1"/>
    <dgm:cxn modelId="{A24E7416-5F23-47E8-9B73-BC846D7CEBA3}" type="presParOf" srcId="{2BA2FDF0-C255-4020-BB4E-1298C660DA49}" destId="{80F105D0-A5E1-40B4-AD96-7510BBF2F2AA}" srcOrd="1" destOrd="0" presId="urn:microsoft.com/office/officeart/2005/8/layout/orgChart1"/>
    <dgm:cxn modelId="{50F6DD6B-B88B-4291-AC28-B7E9F2898F00}" type="presParOf" srcId="{B9FBF84B-8BC6-4B91-8E17-6D283F0EC45B}" destId="{D31A8891-A6A5-4CEE-8CFD-F8A2710AD9FD}" srcOrd="1" destOrd="0" presId="urn:microsoft.com/office/officeart/2005/8/layout/orgChart1"/>
    <dgm:cxn modelId="{FEB5EA12-01F8-4FE7-8DF7-39936F2EBA1D}" type="presParOf" srcId="{D31A8891-A6A5-4CEE-8CFD-F8A2710AD9FD}" destId="{CFE70F76-C32C-4931-9A7A-890960A013E7}" srcOrd="0" destOrd="0" presId="urn:microsoft.com/office/officeart/2005/8/layout/orgChart1"/>
    <dgm:cxn modelId="{04734FB9-6CEB-45F3-95DB-4EB34AB1C759}" type="presParOf" srcId="{D31A8891-A6A5-4CEE-8CFD-F8A2710AD9FD}" destId="{5FD7E44A-B92E-474E-8C92-DCBFEC8D7583}" srcOrd="1" destOrd="0" presId="urn:microsoft.com/office/officeart/2005/8/layout/orgChart1"/>
    <dgm:cxn modelId="{A58F009A-9259-41CD-8CBD-DBBF04C4B6A4}" type="presParOf" srcId="{5FD7E44A-B92E-474E-8C92-DCBFEC8D7583}" destId="{F4E6633C-D066-4408-B250-2955193815D5}" srcOrd="0" destOrd="0" presId="urn:microsoft.com/office/officeart/2005/8/layout/orgChart1"/>
    <dgm:cxn modelId="{2EE91531-E1F7-4048-99D1-2FE3DCBE6F32}" type="presParOf" srcId="{F4E6633C-D066-4408-B250-2955193815D5}" destId="{9F7594CF-98B0-4FC8-AAA4-C3BC66EB1406}" srcOrd="0" destOrd="0" presId="urn:microsoft.com/office/officeart/2005/8/layout/orgChart1"/>
    <dgm:cxn modelId="{FCEAF742-B45A-4FCE-A3C2-4F3C19FE623C}" type="presParOf" srcId="{F4E6633C-D066-4408-B250-2955193815D5}" destId="{04531EC0-AD7F-447D-BC9A-620B910DBF80}" srcOrd="1" destOrd="0" presId="urn:microsoft.com/office/officeart/2005/8/layout/orgChart1"/>
    <dgm:cxn modelId="{C8FDA12B-C6E5-4F74-98D5-953143675C4F}" type="presParOf" srcId="{5FD7E44A-B92E-474E-8C92-DCBFEC8D7583}" destId="{EA264C2F-4819-4314-8288-EF0310FABE03}" srcOrd="1" destOrd="0" presId="urn:microsoft.com/office/officeart/2005/8/layout/orgChart1"/>
    <dgm:cxn modelId="{BAE13657-5C70-4D16-B99A-79C6E43CA85D}" type="presParOf" srcId="{5FD7E44A-B92E-474E-8C92-DCBFEC8D7583}" destId="{A381FD18-D3C4-434D-B18F-11336412D817}" srcOrd="2" destOrd="0" presId="urn:microsoft.com/office/officeart/2005/8/layout/orgChart1"/>
    <dgm:cxn modelId="{943C7A09-79A8-45A4-9747-5792F8DEDFAC}" type="presParOf" srcId="{D31A8891-A6A5-4CEE-8CFD-F8A2710AD9FD}" destId="{313CB608-AC8C-4F91-A35C-3D3E550F5D2B}" srcOrd="2" destOrd="0" presId="urn:microsoft.com/office/officeart/2005/8/layout/orgChart1"/>
    <dgm:cxn modelId="{948434E9-F80E-477C-B4C5-13D01276D34B}" type="presParOf" srcId="{D31A8891-A6A5-4CEE-8CFD-F8A2710AD9FD}" destId="{74327817-8A51-4D9A-931B-ABBE67F192EE}" srcOrd="3" destOrd="0" presId="urn:microsoft.com/office/officeart/2005/8/layout/orgChart1"/>
    <dgm:cxn modelId="{C4F08780-7C7B-4591-B511-061C32D7602C}" type="presParOf" srcId="{74327817-8A51-4D9A-931B-ABBE67F192EE}" destId="{E07A9AEF-300F-4569-AACE-6CEB85BAE9D5}" srcOrd="0" destOrd="0" presId="urn:microsoft.com/office/officeart/2005/8/layout/orgChart1"/>
    <dgm:cxn modelId="{3440D7CA-0EF7-4BF9-B1AA-B85F7B06C25C}" type="presParOf" srcId="{E07A9AEF-300F-4569-AACE-6CEB85BAE9D5}" destId="{9DD9E5FC-EAD6-4F82-9D4E-39EB03AE8E02}" srcOrd="0" destOrd="0" presId="urn:microsoft.com/office/officeart/2005/8/layout/orgChart1"/>
    <dgm:cxn modelId="{792C9DC8-C53A-44A7-9A86-1A5A06BAB26F}" type="presParOf" srcId="{E07A9AEF-300F-4569-AACE-6CEB85BAE9D5}" destId="{EC2DE861-B175-43B1-A8D5-217C91DF91C7}" srcOrd="1" destOrd="0" presId="urn:microsoft.com/office/officeart/2005/8/layout/orgChart1"/>
    <dgm:cxn modelId="{05DA98FA-AF5B-45DC-8584-1E690F0C8C5F}" type="presParOf" srcId="{74327817-8A51-4D9A-931B-ABBE67F192EE}" destId="{83E28043-12BA-4EFE-902D-5E64C69D88AA}" srcOrd="1" destOrd="0" presId="urn:microsoft.com/office/officeart/2005/8/layout/orgChart1"/>
    <dgm:cxn modelId="{8D302060-C588-42FD-870D-65B66AC69812}" type="presParOf" srcId="{74327817-8A51-4D9A-931B-ABBE67F192EE}" destId="{DE45A3C5-8377-4A06-95C6-E8BD458D10E0}" srcOrd="2" destOrd="0" presId="urn:microsoft.com/office/officeart/2005/8/layout/orgChart1"/>
    <dgm:cxn modelId="{AA231E89-1AEE-4D33-BF34-863FFC352FAC}" type="presParOf" srcId="{B9FBF84B-8BC6-4B91-8E17-6D283F0EC45B}" destId="{A901FA7F-9BD2-449E-9A92-6BC70EBF65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3CB608-AC8C-4F91-A35C-3D3E550F5D2B}">
      <dsp:nvSpPr>
        <dsp:cNvPr id="0" name=""/>
        <dsp:cNvSpPr/>
      </dsp:nvSpPr>
      <dsp:spPr>
        <a:xfrm>
          <a:off x="6432441" y="1219236"/>
          <a:ext cx="461503" cy="54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509"/>
              </a:lnTo>
              <a:lnTo>
                <a:pt x="461503" y="5425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70F76-C32C-4931-9A7A-890960A013E7}">
      <dsp:nvSpPr>
        <dsp:cNvPr id="0" name=""/>
        <dsp:cNvSpPr/>
      </dsp:nvSpPr>
      <dsp:spPr>
        <a:xfrm>
          <a:off x="5876021" y="1219236"/>
          <a:ext cx="556419" cy="542509"/>
        </a:xfrm>
        <a:custGeom>
          <a:avLst/>
          <a:gdLst/>
          <a:ahLst/>
          <a:cxnLst/>
          <a:rect l="0" t="0" r="0" b="0"/>
          <a:pathLst>
            <a:path>
              <a:moveTo>
                <a:pt x="556419" y="0"/>
              </a:moveTo>
              <a:lnTo>
                <a:pt x="556419" y="542509"/>
              </a:lnTo>
              <a:lnTo>
                <a:pt x="0" y="5425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8CE2E-11CA-4828-8BEA-3D33EAF4B909}">
      <dsp:nvSpPr>
        <dsp:cNvPr id="0" name=""/>
        <dsp:cNvSpPr/>
      </dsp:nvSpPr>
      <dsp:spPr>
        <a:xfrm>
          <a:off x="4051275" y="499447"/>
          <a:ext cx="1800196" cy="470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212"/>
              </a:lnTo>
              <a:lnTo>
                <a:pt x="1800196" y="4702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BA53A-3B19-4384-BB72-51B97A9CD7CA}">
      <dsp:nvSpPr>
        <dsp:cNvPr id="0" name=""/>
        <dsp:cNvSpPr/>
      </dsp:nvSpPr>
      <dsp:spPr>
        <a:xfrm>
          <a:off x="1670114" y="1219231"/>
          <a:ext cx="1301043" cy="1550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624"/>
              </a:lnTo>
              <a:lnTo>
                <a:pt x="1301043" y="1550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0106E-26BC-4E5D-9756-6BB838328974}">
      <dsp:nvSpPr>
        <dsp:cNvPr id="0" name=""/>
        <dsp:cNvSpPr/>
      </dsp:nvSpPr>
      <dsp:spPr>
        <a:xfrm>
          <a:off x="1161147" y="1219231"/>
          <a:ext cx="508966" cy="1550624"/>
        </a:xfrm>
        <a:custGeom>
          <a:avLst/>
          <a:gdLst/>
          <a:ahLst/>
          <a:cxnLst/>
          <a:rect l="0" t="0" r="0" b="0"/>
          <a:pathLst>
            <a:path>
              <a:moveTo>
                <a:pt x="508966" y="0"/>
              </a:moveTo>
              <a:lnTo>
                <a:pt x="508966" y="1550624"/>
              </a:lnTo>
              <a:lnTo>
                <a:pt x="0" y="1550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CC3A9-8EC8-4795-94F9-B3C0FBAAB35E}">
      <dsp:nvSpPr>
        <dsp:cNvPr id="0" name=""/>
        <dsp:cNvSpPr/>
      </dsp:nvSpPr>
      <dsp:spPr>
        <a:xfrm>
          <a:off x="1670114" y="1219231"/>
          <a:ext cx="1085019" cy="614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22"/>
              </a:lnTo>
              <a:lnTo>
                <a:pt x="1085019" y="6145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243A0-C316-4771-8EEB-E6956FD7C50E}">
      <dsp:nvSpPr>
        <dsp:cNvPr id="0" name=""/>
        <dsp:cNvSpPr/>
      </dsp:nvSpPr>
      <dsp:spPr>
        <a:xfrm>
          <a:off x="1386984" y="1219231"/>
          <a:ext cx="283129" cy="614522"/>
        </a:xfrm>
        <a:custGeom>
          <a:avLst/>
          <a:gdLst/>
          <a:ahLst/>
          <a:cxnLst/>
          <a:rect l="0" t="0" r="0" b="0"/>
          <a:pathLst>
            <a:path>
              <a:moveTo>
                <a:pt x="283129" y="0"/>
              </a:moveTo>
              <a:lnTo>
                <a:pt x="0" y="6145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0C0F4-2765-4099-B1A0-9F46530B556F}">
      <dsp:nvSpPr>
        <dsp:cNvPr id="0" name=""/>
        <dsp:cNvSpPr/>
      </dsp:nvSpPr>
      <dsp:spPr>
        <a:xfrm>
          <a:off x="1161147" y="1219231"/>
          <a:ext cx="508966" cy="614522"/>
        </a:xfrm>
        <a:custGeom>
          <a:avLst/>
          <a:gdLst/>
          <a:ahLst/>
          <a:cxnLst/>
          <a:rect l="0" t="0" r="0" b="0"/>
          <a:pathLst>
            <a:path>
              <a:moveTo>
                <a:pt x="508966" y="0"/>
              </a:moveTo>
              <a:lnTo>
                <a:pt x="508966" y="614522"/>
              </a:lnTo>
              <a:lnTo>
                <a:pt x="0" y="6145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71145-013C-45BA-8F6F-0AA144C6BF8B}">
      <dsp:nvSpPr>
        <dsp:cNvPr id="0" name=""/>
        <dsp:cNvSpPr/>
      </dsp:nvSpPr>
      <dsp:spPr>
        <a:xfrm>
          <a:off x="2169267" y="499447"/>
          <a:ext cx="1882007" cy="470207"/>
        </a:xfrm>
        <a:custGeom>
          <a:avLst/>
          <a:gdLst/>
          <a:ahLst/>
          <a:cxnLst/>
          <a:rect l="0" t="0" r="0" b="0"/>
          <a:pathLst>
            <a:path>
              <a:moveTo>
                <a:pt x="1882007" y="0"/>
              </a:moveTo>
              <a:lnTo>
                <a:pt x="1882007" y="470207"/>
              </a:lnTo>
              <a:lnTo>
                <a:pt x="0" y="4702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E5381-5434-4961-B4E8-3EAA6EF912A6}">
      <dsp:nvSpPr>
        <dsp:cNvPr id="0" name=""/>
        <dsp:cNvSpPr/>
      </dsp:nvSpPr>
      <dsp:spPr>
        <a:xfrm>
          <a:off x="3187176" y="294"/>
          <a:ext cx="1728198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800" b="1" kern="1200" dirty="0" smtClean="0"/>
            <a:t>Singapore Naval Assets</a:t>
          </a:r>
          <a:endParaRPr lang="en-SG" sz="1800" b="1" kern="1200" dirty="0"/>
        </a:p>
      </dsp:txBody>
      <dsp:txXfrm>
        <a:off x="3187176" y="294"/>
        <a:ext cx="1728198" cy="499153"/>
      </dsp:txXfrm>
    </dsp:sp>
    <dsp:sp modelId="{3F8DD007-0723-423B-8D06-FCC8F557A5C6}">
      <dsp:nvSpPr>
        <dsp:cNvPr id="0" name=""/>
        <dsp:cNvSpPr/>
      </dsp:nvSpPr>
      <dsp:spPr>
        <a:xfrm>
          <a:off x="1170960" y="720078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700" b="1" kern="1200" dirty="0" smtClean="0"/>
            <a:t>Ships</a:t>
          </a:r>
          <a:endParaRPr lang="en-SG" sz="1700" b="1" kern="1200" dirty="0"/>
        </a:p>
      </dsp:txBody>
      <dsp:txXfrm>
        <a:off x="1170960" y="720078"/>
        <a:ext cx="998306" cy="499153"/>
      </dsp:txXfrm>
    </dsp:sp>
    <dsp:sp modelId="{D513CB08-FECD-4493-B6A4-B8D0CDD5D44A}">
      <dsp:nvSpPr>
        <dsp:cNvPr id="0" name=""/>
        <dsp:cNvSpPr/>
      </dsp:nvSpPr>
      <dsp:spPr>
        <a:xfrm>
          <a:off x="162840" y="1584177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162840" y="1584177"/>
        <a:ext cx="998306" cy="499153"/>
      </dsp:txXfrm>
    </dsp:sp>
    <dsp:sp modelId="{20605317-F6A8-457B-8FAC-186900AAFE90}">
      <dsp:nvSpPr>
        <dsp:cNvPr id="0" name=""/>
        <dsp:cNvSpPr/>
      </dsp:nvSpPr>
      <dsp:spPr>
        <a:xfrm>
          <a:off x="1386984" y="1584177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1386984" y="1584177"/>
        <a:ext cx="998306" cy="499153"/>
      </dsp:txXfrm>
    </dsp:sp>
    <dsp:sp modelId="{C453A091-FEDF-4809-83ED-1438AC8CCF6C}">
      <dsp:nvSpPr>
        <dsp:cNvPr id="0" name=""/>
        <dsp:cNvSpPr/>
      </dsp:nvSpPr>
      <dsp:spPr>
        <a:xfrm>
          <a:off x="2755133" y="1584177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2755133" y="1584177"/>
        <a:ext cx="998306" cy="499153"/>
      </dsp:txXfrm>
    </dsp:sp>
    <dsp:sp modelId="{D9AC388E-6616-415A-8FFD-B944A79B70DA}">
      <dsp:nvSpPr>
        <dsp:cNvPr id="0" name=""/>
        <dsp:cNvSpPr/>
      </dsp:nvSpPr>
      <dsp:spPr>
        <a:xfrm>
          <a:off x="162840" y="2520279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162840" y="2520279"/>
        <a:ext cx="998306" cy="499153"/>
      </dsp:txXfrm>
    </dsp:sp>
    <dsp:sp modelId="{EF5AC946-B193-4F5C-990C-D991D2C47270}">
      <dsp:nvSpPr>
        <dsp:cNvPr id="0" name=""/>
        <dsp:cNvSpPr/>
      </dsp:nvSpPr>
      <dsp:spPr>
        <a:xfrm>
          <a:off x="2971157" y="2520279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2971157" y="2520279"/>
        <a:ext cx="998306" cy="499153"/>
      </dsp:txXfrm>
    </dsp:sp>
    <dsp:sp modelId="{BE3FAD53-F285-44FE-8590-627E3821FDFE}">
      <dsp:nvSpPr>
        <dsp:cNvPr id="0" name=""/>
        <dsp:cNvSpPr/>
      </dsp:nvSpPr>
      <dsp:spPr>
        <a:xfrm>
          <a:off x="5851472" y="720083"/>
          <a:ext cx="1161939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500" b="1" kern="1200" dirty="0" smtClean="0"/>
            <a:t>Submarines</a:t>
          </a:r>
          <a:endParaRPr lang="en-SG" sz="1500" b="1" kern="1200" dirty="0"/>
        </a:p>
      </dsp:txBody>
      <dsp:txXfrm>
        <a:off x="5851472" y="720083"/>
        <a:ext cx="1161939" cy="499153"/>
      </dsp:txXfrm>
    </dsp:sp>
    <dsp:sp modelId="{9F7594CF-98B0-4FC8-AAA4-C3BC66EB1406}">
      <dsp:nvSpPr>
        <dsp:cNvPr id="0" name=""/>
        <dsp:cNvSpPr/>
      </dsp:nvSpPr>
      <dsp:spPr>
        <a:xfrm>
          <a:off x="4877715" y="1512169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4877715" y="1512169"/>
        <a:ext cx="998306" cy="499153"/>
      </dsp:txXfrm>
    </dsp:sp>
    <dsp:sp modelId="{9DD9E5FC-EAD6-4F82-9D4E-39EB03AE8E02}">
      <dsp:nvSpPr>
        <dsp:cNvPr id="0" name=""/>
        <dsp:cNvSpPr/>
      </dsp:nvSpPr>
      <dsp:spPr>
        <a:xfrm>
          <a:off x="6893945" y="1512169"/>
          <a:ext cx="998306" cy="499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1500" kern="1200" dirty="0"/>
        </a:p>
      </dsp:txBody>
      <dsp:txXfrm>
        <a:off x="6893945" y="1512169"/>
        <a:ext cx="998306" cy="499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34FD0-77A3-4DD3-AC15-DC677F2AB2CC}" type="datetimeFigureOut">
              <a:rPr lang="en-SG" smtClean="0"/>
              <a:t>31/10/2012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4571C6-4FBF-4567-8D5E-36B1D30F41FB}" type="slidenum">
              <a:rPr lang="en-SG" smtClean="0"/>
              <a:t>‹#›</a:t>
            </a:fld>
            <a:endParaRPr lang="en-S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9.xml"/><Relationship Id="rId3" Type="http://schemas.openxmlformats.org/officeDocument/2006/relationships/diagramLayout" Target="../diagrams/layout1.xml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slide" Target="slide7.xml"/><Relationship Id="rId5" Type="http://schemas.openxmlformats.org/officeDocument/2006/relationships/diagramColors" Target="../diagrams/colors1.xml"/><Relationship Id="rId10" Type="http://schemas.openxmlformats.org/officeDocument/2006/relationships/slide" Target="slide4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036712"/>
          </a:xfrm>
        </p:spPr>
        <p:txBody>
          <a:bodyPr anchor="ctr"/>
          <a:lstStyle/>
          <a:p>
            <a:pPr algn="ctr"/>
            <a:r>
              <a:rPr lang="en-SG" dirty="0" smtClean="0"/>
              <a:t>Singapore Naval Vessels</a:t>
            </a:r>
            <a:endParaRPr lang="en-SG" dirty="0"/>
          </a:p>
        </p:txBody>
      </p:sp>
      <p:pic>
        <p:nvPicPr>
          <p:cNvPr id="4" name="Picture 3" descr="Navy-News-Issue-01-2007_P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17032"/>
            <a:ext cx="3757235" cy="2656483"/>
          </a:xfrm>
          <a:prstGeom prst="rect">
            <a:avLst/>
          </a:prstGeom>
        </p:spPr>
      </p:pic>
      <p:pic>
        <p:nvPicPr>
          <p:cNvPr id="5" name="Picture 4" descr="Navy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60648"/>
            <a:ext cx="2314575" cy="2314575"/>
          </a:xfrm>
          <a:prstGeom prst="rect">
            <a:avLst/>
          </a:prstGeom>
        </p:spPr>
      </p:pic>
      <p:pic>
        <p:nvPicPr>
          <p:cNvPr id="6" name="Picture 5" descr="DM3_2360_256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3717032"/>
            <a:ext cx="417646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2674640" cy="722344"/>
          </a:xfrm>
        </p:spPr>
        <p:txBody>
          <a:bodyPr>
            <a:normAutofit fontScale="90000"/>
          </a:bodyPr>
          <a:lstStyle/>
          <a:p>
            <a:r>
              <a:rPr lang="en-SG" dirty="0" smtClean="0"/>
              <a:t>Overview</a:t>
            </a:r>
            <a:endParaRPr lang="en-S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556792"/>
          <a:ext cx="820891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321297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7" action="ppaction://hlinksldjump"/>
              </a:rPr>
              <a:t>Frigate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0770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8" action="ppaction://hlinksldjump"/>
              </a:rPr>
              <a:t>Patrol Vessel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314096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9" action="ppaction://hlinksldjump"/>
              </a:rPr>
              <a:t>Missile Corvette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321297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10" action="ppaction://hlinksldjump"/>
              </a:rPr>
              <a:t>LST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41490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11" action="ppaction://hlinksldjump"/>
              </a:rPr>
              <a:t>MCMV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306896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12" action="ppaction://hlinksldjump"/>
              </a:rPr>
              <a:t>Challenger Class</a:t>
            </a:r>
            <a:endParaRPr lang="en-SG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24328" y="30689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smtClean="0">
                <a:solidFill>
                  <a:schemeClr val="bg1"/>
                </a:solidFill>
                <a:hlinkClick r:id="rId13" action="ppaction://hlinksldjump"/>
              </a:rPr>
              <a:t>Archer </a:t>
            </a:r>
            <a:br>
              <a:rPr lang="en-SG" sz="1400" dirty="0" smtClean="0">
                <a:solidFill>
                  <a:schemeClr val="bg1"/>
                </a:solidFill>
                <a:hlinkClick r:id="rId13" action="ppaction://hlinksldjump"/>
              </a:rPr>
            </a:br>
            <a:r>
              <a:rPr lang="en-SG" sz="1400" dirty="0" smtClean="0">
                <a:solidFill>
                  <a:schemeClr val="bg1"/>
                </a:solidFill>
                <a:hlinkClick r:id="rId13" action="ppaction://hlinksldjump"/>
              </a:rPr>
              <a:t>Class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Frigate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Formidable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Intrepid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Steadfast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Tenacious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Stalwart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Supreme</a:t>
            </a:r>
            <a:endParaRPr lang="en-SG" dirty="0"/>
          </a:p>
        </p:txBody>
      </p:sp>
      <p:pic>
        <p:nvPicPr>
          <p:cNvPr id="4" name="Picture 3" descr="RSS Formida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132856"/>
            <a:ext cx="4555733" cy="3243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LST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Endurance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Resolution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Persistence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Endeavour</a:t>
            </a:r>
            <a:endParaRPr lang="en-SG" dirty="0"/>
          </a:p>
        </p:txBody>
      </p:sp>
      <p:pic>
        <p:nvPicPr>
          <p:cNvPr id="4" name="Picture 3" descr="RSS Endeavo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276872"/>
            <a:ext cx="4359403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Missile Corvette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Victory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Valour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Vigilance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Valiant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Vigour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</a:t>
            </a:r>
            <a:r>
              <a:rPr lang="en-SG" dirty="0" err="1" smtClean="0"/>
              <a:t>Vengence</a:t>
            </a:r>
            <a:endParaRPr lang="en-SG" dirty="0"/>
          </a:p>
        </p:txBody>
      </p:sp>
      <p:pic>
        <p:nvPicPr>
          <p:cNvPr id="4" name="Picture 3" descr="RSS Victo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276872"/>
            <a:ext cx="5076056" cy="3324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Patrol Vessel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SG" dirty="0" smtClean="0"/>
              <a:t>RSS Fearless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Brave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Gallant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Daring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Dauntless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Resilience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Independence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Justice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Freedom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Sovereignty</a:t>
            </a:r>
          </a:p>
          <a:p>
            <a:pPr marL="514350" indent="-514350">
              <a:buAutoNum type="arabicPeriod"/>
            </a:pPr>
            <a:r>
              <a:rPr lang="en-SG" dirty="0" smtClean="0"/>
              <a:t>RSS Unity</a:t>
            </a:r>
            <a:endParaRPr lang="en-SG" dirty="0"/>
          </a:p>
        </p:txBody>
      </p:sp>
      <p:pic>
        <p:nvPicPr>
          <p:cNvPr id="4" name="Picture 3" descr="RSS Resilie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132856"/>
            <a:ext cx="4453657" cy="3344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MCMV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</a:t>
            </a:r>
            <a:r>
              <a:rPr lang="en-SG" dirty="0" err="1" smtClean="0"/>
              <a:t>Bedok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</a:t>
            </a:r>
            <a:r>
              <a:rPr lang="en-SG" dirty="0" err="1" smtClean="0"/>
              <a:t>Kallang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</a:t>
            </a:r>
            <a:r>
              <a:rPr lang="en-SG" dirty="0" err="1" smtClean="0"/>
              <a:t>Katong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</a:t>
            </a:r>
            <a:r>
              <a:rPr lang="en-SG" dirty="0" err="1" smtClean="0"/>
              <a:t>Punggol</a:t>
            </a:r>
            <a:endParaRPr lang="en-SG" dirty="0"/>
          </a:p>
        </p:txBody>
      </p:sp>
      <p:pic>
        <p:nvPicPr>
          <p:cNvPr id="4" name="Picture 3" descr="RSS Bed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204864"/>
            <a:ext cx="4546204" cy="30277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Challenger Class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Challenger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Centurion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Conqueror</a:t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Chieftain</a:t>
            </a:r>
            <a:endParaRPr lang="en-SG" dirty="0"/>
          </a:p>
        </p:txBody>
      </p:sp>
      <p:pic>
        <p:nvPicPr>
          <p:cNvPr id="4" name="Picture 3" descr="RSS Challeng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564904"/>
            <a:ext cx="4912174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Archer Class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SG" dirty="0" smtClean="0"/>
              <a:t>RSS Archer</a:t>
            </a:r>
            <a:br>
              <a:rPr lang="en-SG" dirty="0" smtClean="0"/>
            </a:br>
            <a:r>
              <a:rPr lang="en-SG" dirty="0" smtClean="0"/>
              <a:t/>
            </a:r>
            <a:br>
              <a:rPr lang="en-SG" dirty="0" smtClean="0"/>
            </a:br>
            <a:endParaRPr lang="en-SG" dirty="0" smtClean="0"/>
          </a:p>
          <a:p>
            <a:pPr marL="514350" indent="-514350">
              <a:buAutoNum type="arabicPeriod"/>
            </a:pPr>
            <a:r>
              <a:rPr lang="en-SG" dirty="0" smtClean="0"/>
              <a:t>RSS Swordsman</a:t>
            </a:r>
            <a:endParaRPr lang="en-SG" dirty="0"/>
          </a:p>
        </p:txBody>
      </p:sp>
      <p:pic>
        <p:nvPicPr>
          <p:cNvPr id="4" name="Picture 3" descr="RSS Ar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348880"/>
            <a:ext cx="4546204" cy="30277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84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Singapore Naval Vessels</vt:lpstr>
      <vt:lpstr>Overview</vt:lpstr>
      <vt:lpstr>Frigate</vt:lpstr>
      <vt:lpstr>LST</vt:lpstr>
      <vt:lpstr>Missile Corvette</vt:lpstr>
      <vt:lpstr>Patrol Vessel</vt:lpstr>
      <vt:lpstr>MCMV</vt:lpstr>
      <vt:lpstr>Challenger Class</vt:lpstr>
      <vt:lpstr>Archer Class</vt:lpstr>
    </vt:vector>
  </TitlesOfParts>
  <Company>NANYANG TECHNOLOGICAL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Singapore Naval Vessels</dc:title>
  <dc:creator>student</dc:creator>
  <cp:lastModifiedBy>student</cp:lastModifiedBy>
  <cp:revision>3</cp:revision>
  <dcterms:created xsi:type="dcterms:W3CDTF">2012-10-31T07:59:09Z</dcterms:created>
  <dcterms:modified xsi:type="dcterms:W3CDTF">2012-10-31T08:24:34Z</dcterms:modified>
</cp:coreProperties>
</file>