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3AEB-5376-46CF-B5B7-76D4782962C2}" type="datetimeFigureOut">
              <a:rPr lang="es-ES" smtClean="0"/>
              <a:t>19/07/2011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03BE-BFF9-4325-ADEB-FC8AA80A9F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3AEB-5376-46CF-B5B7-76D4782962C2}" type="datetimeFigureOut">
              <a:rPr lang="es-ES" smtClean="0"/>
              <a:t>19/07/2011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03BE-BFF9-4325-ADEB-FC8AA80A9F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3AEB-5376-46CF-B5B7-76D4782962C2}" type="datetimeFigureOut">
              <a:rPr lang="es-ES" smtClean="0"/>
              <a:t>19/07/2011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03BE-BFF9-4325-ADEB-FC8AA80A9F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3AEB-5376-46CF-B5B7-76D4782962C2}" type="datetimeFigureOut">
              <a:rPr lang="es-ES" smtClean="0"/>
              <a:t>19/07/2011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03BE-BFF9-4325-ADEB-FC8AA80A9F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3AEB-5376-46CF-B5B7-76D4782962C2}" type="datetimeFigureOut">
              <a:rPr lang="es-ES" smtClean="0"/>
              <a:t>19/07/2011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03BE-BFF9-4325-ADEB-FC8AA80A9F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3AEB-5376-46CF-B5B7-76D4782962C2}" type="datetimeFigureOut">
              <a:rPr lang="es-ES" smtClean="0"/>
              <a:t>19/07/2011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03BE-BFF9-4325-ADEB-FC8AA80A9F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3AEB-5376-46CF-B5B7-76D4782962C2}" type="datetimeFigureOut">
              <a:rPr lang="es-ES" smtClean="0"/>
              <a:t>19/07/2011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03BE-BFF9-4325-ADEB-FC8AA80A9F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3AEB-5376-46CF-B5B7-76D4782962C2}" type="datetimeFigureOut">
              <a:rPr lang="es-ES" smtClean="0"/>
              <a:t>19/07/2011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03BE-BFF9-4325-ADEB-FC8AA80A9F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3AEB-5376-46CF-B5B7-76D4782962C2}" type="datetimeFigureOut">
              <a:rPr lang="es-ES" smtClean="0"/>
              <a:t>19/07/2011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03BE-BFF9-4325-ADEB-FC8AA80A9F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3AEB-5376-46CF-B5B7-76D4782962C2}" type="datetimeFigureOut">
              <a:rPr lang="es-ES" smtClean="0"/>
              <a:t>19/07/2011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03BE-BFF9-4325-ADEB-FC8AA80A9F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3AEB-5376-46CF-B5B7-76D4782962C2}" type="datetimeFigureOut">
              <a:rPr lang="es-ES" smtClean="0"/>
              <a:t>19/07/2011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03BE-BFF9-4325-ADEB-FC8AA80A9F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E3AEB-5376-46CF-B5B7-76D4782962C2}" type="datetimeFigureOut">
              <a:rPr lang="es-ES" smtClean="0"/>
              <a:t>19/07/2011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B03BE-BFF9-4325-ADEB-FC8AA80A9F4A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Recorrido Para Acceder a</a:t>
            </a:r>
            <a:br>
              <a:rPr lang="es-ES" dirty="0" smtClean="0"/>
            </a:br>
            <a:r>
              <a:rPr lang="es-ES" dirty="0" smtClean="0"/>
              <a:t>Mi Carpeta de Mapas Conceptuales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2852936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Servidor IHMC </a:t>
            </a:r>
            <a:r>
              <a:rPr lang="es-ES" dirty="0" err="1" smtClean="0"/>
              <a:t>Public</a:t>
            </a:r>
            <a:r>
              <a:rPr lang="es-ES" dirty="0" smtClean="0"/>
              <a:t> </a:t>
            </a:r>
            <a:r>
              <a:rPr lang="es-ES" dirty="0" err="1" smtClean="0"/>
              <a:t>Cmaps</a:t>
            </a:r>
            <a:r>
              <a:rPr lang="es-ES" dirty="0" smtClean="0"/>
              <a:t> (3)</a:t>
            </a:r>
          </a:p>
          <a:p>
            <a:r>
              <a:rPr lang="es-ES" dirty="0" smtClean="0"/>
              <a:t>RED de Mapas Conceptuales</a:t>
            </a:r>
          </a:p>
          <a:p>
            <a:r>
              <a:rPr lang="es-ES" sz="2100" dirty="0" smtClean="0"/>
              <a:t>Maestría en Docencia Superior</a:t>
            </a:r>
          </a:p>
          <a:p>
            <a:r>
              <a:rPr lang="es-ES" sz="2100" dirty="0" smtClean="0"/>
              <a:t>Comunicación y Tecnología Educativa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Flecha derecha"/>
          <p:cNvSpPr/>
          <p:nvPr/>
        </p:nvSpPr>
        <p:spPr>
          <a:xfrm rot="8143924">
            <a:off x="5682367" y="749346"/>
            <a:ext cx="978408" cy="484632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Llamada rectangular"/>
          <p:cNvSpPr/>
          <p:nvPr/>
        </p:nvSpPr>
        <p:spPr>
          <a:xfrm>
            <a:off x="3419872" y="3140968"/>
            <a:ext cx="2880320" cy="792088"/>
          </a:xfrm>
          <a:prstGeom prst="wedgeRectCallout">
            <a:avLst>
              <a:gd name="adj1" fmla="val 19618"/>
              <a:gd name="adj2" fmla="val -220519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Clic en la carpeta IHMC PUBLIC CMAPS (3)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82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Flecha derecha"/>
          <p:cNvSpPr/>
          <p:nvPr/>
        </p:nvSpPr>
        <p:spPr>
          <a:xfrm rot="9302237">
            <a:off x="2688373" y="2441315"/>
            <a:ext cx="1222853" cy="48463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Llamada rectangular"/>
          <p:cNvSpPr/>
          <p:nvPr/>
        </p:nvSpPr>
        <p:spPr>
          <a:xfrm>
            <a:off x="4427984" y="2420888"/>
            <a:ext cx="2880320" cy="792088"/>
          </a:xfrm>
          <a:prstGeom prst="wedgeRectCallout">
            <a:avLst>
              <a:gd name="adj1" fmla="val -119657"/>
              <a:gd name="adj2" fmla="val 4015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Clic en la carpeta “</a:t>
            </a:r>
            <a:r>
              <a:rPr lang="es-ES" dirty="0" err="1" smtClean="0"/>
              <a:t>Users</a:t>
            </a:r>
            <a:r>
              <a:rPr lang="es-ES" dirty="0" smtClean="0"/>
              <a:t> (</a:t>
            </a:r>
            <a:r>
              <a:rPr lang="es-ES" dirty="0" err="1" smtClean="0"/>
              <a:t>create</a:t>
            </a:r>
            <a:r>
              <a:rPr lang="es-ES" dirty="0" smtClean="0"/>
              <a:t>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own</a:t>
            </a:r>
            <a:r>
              <a:rPr lang="es-ES" dirty="0" smtClean="0"/>
              <a:t> folder)”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Flecha derecha"/>
          <p:cNvSpPr/>
          <p:nvPr/>
        </p:nvSpPr>
        <p:spPr>
          <a:xfrm rot="8763222">
            <a:off x="1743614" y="996583"/>
            <a:ext cx="978408" cy="48463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Llamada rectangular"/>
          <p:cNvSpPr/>
          <p:nvPr/>
        </p:nvSpPr>
        <p:spPr>
          <a:xfrm>
            <a:off x="2555776" y="2348880"/>
            <a:ext cx="2880320" cy="792088"/>
          </a:xfrm>
          <a:prstGeom prst="wedgeRectCallout">
            <a:avLst>
              <a:gd name="adj1" fmla="val -83814"/>
              <a:gd name="adj2" fmla="val -14790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Doble Clic en la carpeta ISAE U PTY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Llamada rectangular"/>
          <p:cNvSpPr/>
          <p:nvPr/>
        </p:nvSpPr>
        <p:spPr>
          <a:xfrm>
            <a:off x="1475656" y="2708920"/>
            <a:ext cx="2880320" cy="792088"/>
          </a:xfrm>
          <a:prstGeom prst="wedgeRectCallout">
            <a:avLst>
              <a:gd name="adj1" fmla="val -76407"/>
              <a:gd name="adj2" fmla="val -16521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Doble Clic en la carpeta EDUC (Maestría DS)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Llamada rectangular"/>
          <p:cNvSpPr/>
          <p:nvPr/>
        </p:nvSpPr>
        <p:spPr>
          <a:xfrm>
            <a:off x="1475656" y="2708920"/>
            <a:ext cx="2880320" cy="792088"/>
          </a:xfrm>
          <a:prstGeom prst="wedgeRectCallout">
            <a:avLst>
              <a:gd name="adj1" fmla="val -76407"/>
              <a:gd name="adj2" fmla="val -16521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Doble Clic en la carpeta con su nombre para abrir y crear su mapa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GRACIAS!!!</a:t>
            </a:r>
            <a:endParaRPr lang="es-ES"/>
          </a:p>
        </p:txBody>
      </p:sp>
      <p:pic>
        <p:nvPicPr>
          <p:cNvPr id="4" name="3 Marcador de contenido" descr="babym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82800" y="1920081"/>
            <a:ext cx="4978400" cy="3886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79</Words>
  <Application>Microsoft Office PowerPoint</Application>
  <PresentationFormat>Presentación en pantalla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Recorrido Para Acceder a Mi Carpeta de Mapas Conceptuales </vt:lpstr>
      <vt:lpstr>Diapositiva 2</vt:lpstr>
      <vt:lpstr>Diapositiva 3</vt:lpstr>
      <vt:lpstr>Diapositiva 4</vt:lpstr>
      <vt:lpstr>Diapositiva 5</vt:lpstr>
      <vt:lpstr>Diapositiva 6</vt:lpstr>
      <vt:lpstr>GRACIAS!!!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Recorrido Para Acceder a Mi Carpeta de Mapas Conceptuales </dc:title>
  <dc:creator>esanchez</dc:creator>
  <cp:lastModifiedBy>esanchez</cp:lastModifiedBy>
  <cp:revision>32</cp:revision>
  <dcterms:created xsi:type="dcterms:W3CDTF">2011-07-19T15:44:53Z</dcterms:created>
  <dcterms:modified xsi:type="dcterms:W3CDTF">2011-07-19T21:03:06Z</dcterms:modified>
</cp:coreProperties>
</file>