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DCBE83-B096-45EA-B572-903BB30C8A21}" type="datetimeFigureOut">
              <a:rPr lang="en-GB" smtClean="0"/>
              <a:t>26/09/2012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2EAA74A-7283-469B-904F-079893AEB3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68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14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GB" b="1" i="1" dirty="0" smtClean="0">
                <a:solidFill>
                  <a:srgbClr val="FF0000"/>
                </a:solidFill>
              </a:rPr>
              <a:t>BIKES IN CLASS 2B and 2A</a:t>
            </a:r>
            <a:endParaRPr lang="en-GB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1988840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solidFill>
                  <a:srgbClr val="FF0000"/>
                </a:solidFill>
              </a:rPr>
              <a:t>What are the types of bikes ?</a:t>
            </a:r>
          </a:p>
          <a:p>
            <a:endParaRPr lang="en-GB" b="1" i="1" dirty="0">
              <a:solidFill>
                <a:srgbClr val="FF0000"/>
              </a:solidFill>
            </a:endParaRPr>
          </a:p>
          <a:p>
            <a:endParaRPr lang="en-GB" b="1" i="1" dirty="0" smtClean="0">
              <a:solidFill>
                <a:srgbClr val="FF0000"/>
              </a:solidFill>
            </a:endParaRPr>
          </a:p>
          <a:p>
            <a:endParaRPr lang="en-GB" b="1" i="1" dirty="0">
              <a:solidFill>
                <a:srgbClr val="FF0000"/>
              </a:solidFill>
            </a:endParaRPr>
          </a:p>
          <a:p>
            <a:r>
              <a:rPr lang="en-GB" b="1" i="1" dirty="0" smtClean="0">
                <a:solidFill>
                  <a:srgbClr val="FF0000"/>
                </a:solidFill>
                <a:hlinkClick r:id="rId2" action="ppaction://hlinksldjump"/>
              </a:rPr>
              <a:t>CLASS 2B</a:t>
            </a:r>
            <a:endParaRPr lang="en-GB" b="1" i="1" dirty="0" smtClean="0">
              <a:solidFill>
                <a:srgbClr val="FF0000"/>
              </a:solidFill>
            </a:endParaRPr>
          </a:p>
          <a:p>
            <a:endParaRPr lang="en-GB" b="1" i="1" dirty="0">
              <a:solidFill>
                <a:srgbClr val="FF0000"/>
              </a:solidFill>
            </a:endParaRPr>
          </a:p>
          <a:p>
            <a:endParaRPr lang="en-GB" b="1" i="1" dirty="0" smtClean="0">
              <a:solidFill>
                <a:srgbClr val="FF0000"/>
              </a:solidFill>
            </a:endParaRPr>
          </a:p>
          <a:p>
            <a:endParaRPr lang="en-GB" b="1" i="1" dirty="0">
              <a:solidFill>
                <a:srgbClr val="FF0000"/>
              </a:solidFill>
            </a:endParaRPr>
          </a:p>
          <a:p>
            <a:r>
              <a:rPr lang="en-GB" b="1" i="1" dirty="0" smtClean="0">
                <a:solidFill>
                  <a:srgbClr val="FF0000"/>
                </a:solidFill>
                <a:hlinkClick r:id="rId3" action="ppaction://hlinksldjump"/>
              </a:rPr>
              <a:t>CLASS 2A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26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GB" b="1" i="1" dirty="0" smtClean="0">
                <a:solidFill>
                  <a:srgbClr val="FF0000"/>
                </a:solidFill>
              </a:rPr>
              <a:t>CLASS 2B</a:t>
            </a:r>
            <a:endParaRPr lang="en-GB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NIE\Desktop\Work Folder\BAJA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059" y="1579175"/>
            <a:ext cx="377365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IE\Desktop\Work Folder\nsr 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4630819"/>
            <a:ext cx="3012888" cy="196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E\Desktop\Work Folder\TA200.asp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630819"/>
            <a:ext cx="2843386" cy="222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ction Button: Home 2">
            <a:hlinkClick r:id="" action="ppaction://hlinkshowjump?jump=firstslide" highlightClick="1"/>
          </p:cNvPr>
          <p:cNvSpPr/>
          <p:nvPr/>
        </p:nvSpPr>
        <p:spPr>
          <a:xfrm>
            <a:off x="3923928" y="5445224"/>
            <a:ext cx="1152128" cy="1080120"/>
          </a:xfrm>
          <a:prstGeom prst="actionButtonHome">
            <a:avLst/>
          </a:prstGeom>
          <a:solidFill>
            <a:schemeClr val="bg2">
              <a:lumMod val="1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GB" b="1" i="1" dirty="0" smtClean="0">
                <a:solidFill>
                  <a:srgbClr val="FF0000"/>
                </a:solidFill>
              </a:rPr>
              <a:t>CLASS 2A</a:t>
            </a:r>
            <a:endParaRPr lang="en-GB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NIE\Desktop\Work Folder\Duca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00224"/>
            <a:ext cx="3287918" cy="220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IE\Desktop\Work Folder\shad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726" y="4534044"/>
            <a:ext cx="2507796" cy="196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E\Desktop\Work Folder\Super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437112"/>
            <a:ext cx="2924085" cy="192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ction Button: Home 5">
            <a:hlinkClick r:id="" action="ppaction://hlinkshowjump?jump=firstslide" highlightClick="1"/>
          </p:cNvPr>
          <p:cNvSpPr/>
          <p:nvPr/>
        </p:nvSpPr>
        <p:spPr>
          <a:xfrm>
            <a:off x="4139952" y="5085184"/>
            <a:ext cx="1152128" cy="1080120"/>
          </a:xfrm>
          <a:prstGeom prst="actionButtonHome">
            <a:avLst/>
          </a:prstGeom>
          <a:solidFill>
            <a:schemeClr val="bg2">
              <a:lumMod val="10000"/>
            </a:schemeClr>
          </a:soli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97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BIKES IN CLASS 2B and 2A</vt:lpstr>
      <vt:lpstr>CLASS 2B</vt:lpstr>
      <vt:lpstr>CLASS 2A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BIKES IN CLASS 2B and 2A</dc:title>
  <dc:creator>NIE</dc:creator>
  <cp:lastModifiedBy>NIE</cp:lastModifiedBy>
  <cp:revision>1</cp:revision>
  <dcterms:created xsi:type="dcterms:W3CDTF">2012-09-26T07:57:39Z</dcterms:created>
  <dcterms:modified xsi:type="dcterms:W3CDTF">2012-09-26T08:06:28Z</dcterms:modified>
</cp:coreProperties>
</file>