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087DD9-E0CA-49BE-83F1-4D85D9A18454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905C9F-0443-4F3C-A782-548F9F274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71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087DD9-E0CA-49BE-83F1-4D85D9A18454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905C9F-0443-4F3C-A782-548F9F274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2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087DD9-E0CA-49BE-83F1-4D85D9A18454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905C9F-0443-4F3C-A782-548F9F274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73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087DD9-E0CA-49BE-83F1-4D85D9A18454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905C9F-0443-4F3C-A782-548F9F274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4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087DD9-E0CA-49BE-83F1-4D85D9A18454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905C9F-0443-4F3C-A782-548F9F274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1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087DD9-E0CA-49BE-83F1-4D85D9A18454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905C9F-0443-4F3C-A782-548F9F274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17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087DD9-E0CA-49BE-83F1-4D85D9A18454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905C9F-0443-4F3C-A782-548F9F274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17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087DD9-E0CA-49BE-83F1-4D85D9A18454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905C9F-0443-4F3C-A782-548F9F274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0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087DD9-E0CA-49BE-83F1-4D85D9A18454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905C9F-0443-4F3C-A782-548F9F274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087DD9-E0CA-49BE-83F1-4D85D9A18454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905C9F-0443-4F3C-A782-548F9F274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4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6087DD9-E0CA-49BE-83F1-4D85D9A18454}" type="datetimeFigureOut">
              <a:rPr lang="en-US" smtClean="0"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905C9F-0443-4F3C-A782-548F9F2743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15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 userDrawn="1"/>
        </p:nvCxnSpPr>
        <p:spPr>
          <a:xfrm>
            <a:off x="107504" y="1052736"/>
            <a:ext cx="8784976" cy="0"/>
          </a:xfrm>
          <a:prstGeom prst="line">
            <a:avLst/>
          </a:prstGeom>
          <a:ln w="41275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323528" y="332656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FOOD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artisticTexturiz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0"/>
            <a:ext cx="1847478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 userDrawn="1"/>
        </p:nvSpPr>
        <p:spPr>
          <a:xfrm>
            <a:off x="611560" y="206084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Food is a important</a:t>
            </a:r>
            <a:r>
              <a:rPr lang="en-US" baseline="0" dirty="0" smtClean="0"/>
              <a:t> part of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8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youtube.com/watch?v=PdxVhtFfCp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youtube.com/watch?v=JTP9zSpmAKY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www.youtube.com/watch?v=xRQzXih8iL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2780928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Want to know how to cook a classic </a:t>
            </a:r>
            <a:r>
              <a:rPr lang="en-US" dirty="0"/>
              <a:t>A</a:t>
            </a:r>
            <a:r>
              <a:rPr lang="en-US" dirty="0" smtClean="0"/>
              <a:t>merican dish???</a:t>
            </a:r>
            <a:endParaRPr lang="en-US" dirty="0"/>
          </a:p>
        </p:txBody>
      </p:sp>
      <p:pic>
        <p:nvPicPr>
          <p:cNvPr id="5" name="Picture 4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060848"/>
            <a:ext cx="2619375" cy="1743075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49572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636912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about learning how to whip up a </a:t>
            </a:r>
            <a:r>
              <a:rPr lang="en-US" dirty="0"/>
              <a:t>M</a:t>
            </a:r>
            <a:r>
              <a:rPr lang="en-US" dirty="0" smtClean="0"/>
              <a:t>alay Traditional Dish?</a:t>
            </a:r>
            <a:endParaRPr lang="en-US" dirty="0"/>
          </a:p>
        </p:txBody>
      </p:sp>
      <p:pic>
        <p:nvPicPr>
          <p:cNvPr id="3" name="Picture 2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988840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73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744498"/>
            <a:ext cx="2143125" cy="21431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5536" y="249289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better way to end a meal with a decedent dessert….. Here is a classic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58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39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</dc:creator>
  <cp:lastModifiedBy>NIE</cp:lastModifiedBy>
  <cp:revision>4</cp:revision>
  <dcterms:created xsi:type="dcterms:W3CDTF">2012-09-26T07:19:53Z</dcterms:created>
  <dcterms:modified xsi:type="dcterms:W3CDTF">2012-09-26T08:36:22Z</dcterms:modified>
</cp:coreProperties>
</file>