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1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2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1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9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4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4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3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DC54-5E47-42A8-9308-76FA010D272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18EB8-A047-45E8-BFCD-853AEF18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4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539192"/>
            <a:ext cx="8534400" cy="3406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8382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/>
              </a:rPr>
              <a:t>What is the type of Ammunition used?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26022" y="290075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b. 5.57x45mm NATO ball rounds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38841" y="1981200"/>
            <a:ext cx="3306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a. </a:t>
            </a:r>
            <a:r>
              <a:rPr lang="en-US" dirty="0" smtClean="0">
                <a:effectLst/>
              </a:rPr>
              <a:t>5.56x475mm NATO ball rounds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38841" y="3879798"/>
            <a:ext cx="3176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</a:rPr>
              <a:t>c. 8.56x45mm NATO ball rounds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3736" y="5105400"/>
            <a:ext cx="3200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</a:rPr>
              <a:t>d. 5.56x45mm NATO ball rounds</a:t>
            </a:r>
            <a:endParaRPr lang="en-US" dirty="0"/>
          </a:p>
        </p:txBody>
      </p:sp>
      <p:sp>
        <p:nvSpPr>
          <p:cNvPr id="11" name="TextBox 10">
            <a:hlinkClick r:id="rId2" action="ppaction://hlinksldjump"/>
          </p:cNvPr>
          <p:cNvSpPr txBox="1"/>
          <p:nvPr/>
        </p:nvSpPr>
        <p:spPr>
          <a:xfrm>
            <a:off x="6553200" y="1981200"/>
            <a:ext cx="198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Press to answer</a:t>
            </a:r>
            <a:endParaRPr lang="en-US" dirty="0"/>
          </a:p>
        </p:txBody>
      </p:sp>
      <p:sp>
        <p:nvSpPr>
          <p:cNvPr id="12" name="TextBox 11">
            <a:hlinkClick r:id="rId2" action="ppaction://hlinksldjump"/>
          </p:cNvPr>
          <p:cNvSpPr txBox="1"/>
          <p:nvPr/>
        </p:nvSpPr>
        <p:spPr>
          <a:xfrm>
            <a:off x="6553200" y="2900750"/>
            <a:ext cx="198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Press to answer</a:t>
            </a:r>
            <a:endParaRPr lang="en-US" dirty="0"/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6553200" y="5051935"/>
            <a:ext cx="198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Press to answer</a:t>
            </a:r>
            <a:endParaRPr lang="en-US" dirty="0"/>
          </a:p>
        </p:txBody>
      </p:sp>
      <p:sp>
        <p:nvSpPr>
          <p:cNvPr id="14" name="TextBox 13">
            <a:hlinkClick r:id="rId2" action="ppaction://hlinksldjump"/>
          </p:cNvPr>
          <p:cNvSpPr txBox="1"/>
          <p:nvPr/>
        </p:nvSpPr>
        <p:spPr>
          <a:xfrm>
            <a:off x="6553200" y="3959551"/>
            <a:ext cx="198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Press to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539192"/>
            <a:ext cx="8534400" cy="3406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2057400"/>
            <a:ext cx="655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CONGRATULATIONS!!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GREAT JOB!!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6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539192"/>
            <a:ext cx="8534400" cy="3406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0" y="2438400"/>
            <a:ext cx="441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INCORRECT!!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SORRY TRY AGAIN!!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3</cp:revision>
  <dcterms:created xsi:type="dcterms:W3CDTF">2012-09-26T07:47:19Z</dcterms:created>
  <dcterms:modified xsi:type="dcterms:W3CDTF">2012-09-26T08:24:24Z</dcterms:modified>
</cp:coreProperties>
</file>