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4" autoAdjust="0"/>
  </p:normalViewPr>
  <p:slideViewPr>
    <p:cSldViewPr>
      <p:cViewPr varScale="1">
        <p:scale>
          <a:sx n="119" d="100"/>
          <a:sy n="119" d="100"/>
        </p:scale>
        <p:origin x="-14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5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1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3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7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4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8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5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DADE-FAAF-493C-A2A7-78BFF98C0F67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6BD14-CE45-4968-86FD-FC8629F7C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1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of Flex for Golf Shafts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hlinkClick r:id="rId3" action="ppaction://hlinksldjump"/>
              </a:rPr>
              <a:t>Stiff Flex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hlinkClick r:id="rId4" action="ppaction://hlinksldjump"/>
              </a:rPr>
              <a:t>Regular Flex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4355976" y="5589240"/>
            <a:ext cx="720080" cy="68407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5868144" y="5589241"/>
            <a:ext cx="720080" cy="68407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eginning 5">
            <a:hlinkClick r:id="" action="ppaction://hlinkshowjump?jump=firstslide" highlightClick="1"/>
          </p:cNvPr>
          <p:cNvSpPr/>
          <p:nvPr/>
        </p:nvSpPr>
        <p:spPr>
          <a:xfrm>
            <a:off x="3478596" y="5589240"/>
            <a:ext cx="864096" cy="68407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End 7">
            <a:hlinkClick r:id="" action="ppaction://hlinkshowjump?jump=lastslide" highlightClick="1"/>
          </p:cNvPr>
          <p:cNvSpPr/>
          <p:nvPr/>
        </p:nvSpPr>
        <p:spPr>
          <a:xfrm>
            <a:off x="6557809" y="5592036"/>
            <a:ext cx="857744" cy="684075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Home 8">
            <a:hlinkClick r:id="" action="ppaction://hlinkshowjump?jump=firstslide" highlightClick="1"/>
          </p:cNvPr>
          <p:cNvSpPr/>
          <p:nvPr/>
        </p:nvSpPr>
        <p:spPr>
          <a:xfrm>
            <a:off x="5076056" y="5592036"/>
            <a:ext cx="792088" cy="6840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7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Stiff Shaft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Meant for players with higher swing speed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90 to 105mph club head speed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4355976" y="5589240"/>
            <a:ext cx="720080" cy="68407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5868144" y="5589241"/>
            <a:ext cx="720080" cy="68407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eginning 5">
            <a:hlinkClick r:id="" action="ppaction://hlinkshowjump?jump=firstslide" highlightClick="1"/>
          </p:cNvPr>
          <p:cNvSpPr/>
          <p:nvPr/>
        </p:nvSpPr>
        <p:spPr>
          <a:xfrm>
            <a:off x="3478596" y="5589240"/>
            <a:ext cx="864096" cy="68407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End 7">
            <a:hlinkClick r:id="" action="ppaction://hlinkshowjump?jump=lastslide" highlightClick="1"/>
          </p:cNvPr>
          <p:cNvSpPr/>
          <p:nvPr/>
        </p:nvSpPr>
        <p:spPr>
          <a:xfrm>
            <a:off x="6557809" y="5592036"/>
            <a:ext cx="857744" cy="684075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Home 8">
            <a:hlinkClick r:id="" action="ppaction://hlinkshowjump?jump=firstslide" highlightClick="1"/>
          </p:cNvPr>
          <p:cNvSpPr/>
          <p:nvPr/>
        </p:nvSpPr>
        <p:spPr>
          <a:xfrm>
            <a:off x="5076056" y="5592036"/>
            <a:ext cx="792088" cy="6840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65" y="2852936"/>
            <a:ext cx="2982979" cy="23812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157" y="2852936"/>
            <a:ext cx="2982979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37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Regular Shaft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Meant for players with slower swing speed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90 to 5mph club head speed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4355976" y="5589240"/>
            <a:ext cx="720080" cy="68407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5868144" y="5589241"/>
            <a:ext cx="720080" cy="68407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eginning 5">
            <a:hlinkClick r:id="" action="ppaction://hlinkshowjump?jump=firstslide" highlightClick="1"/>
          </p:cNvPr>
          <p:cNvSpPr/>
          <p:nvPr/>
        </p:nvSpPr>
        <p:spPr>
          <a:xfrm>
            <a:off x="3478596" y="5589240"/>
            <a:ext cx="864096" cy="68407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End 7">
            <a:hlinkClick r:id="" action="ppaction://hlinkshowjump?jump=lastslide" highlightClick="1"/>
          </p:cNvPr>
          <p:cNvSpPr/>
          <p:nvPr/>
        </p:nvSpPr>
        <p:spPr>
          <a:xfrm>
            <a:off x="6557809" y="5592036"/>
            <a:ext cx="857744" cy="684075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Home 8">
            <a:hlinkClick r:id="" action="ppaction://hlinkshowjump?jump=firstslide" highlightClick="1"/>
          </p:cNvPr>
          <p:cNvSpPr/>
          <p:nvPr/>
        </p:nvSpPr>
        <p:spPr>
          <a:xfrm>
            <a:off x="5076056" y="5592036"/>
            <a:ext cx="792088" cy="6840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852936"/>
            <a:ext cx="3463032" cy="25972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229" y="2852935"/>
            <a:ext cx="3395990" cy="25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66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40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Types of Flex for Golf Shafts </vt:lpstr>
      <vt:lpstr>Stiff Shaft</vt:lpstr>
      <vt:lpstr>Regular Shaft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Shafts</dc:title>
  <dc:creator>NIE</dc:creator>
  <cp:lastModifiedBy>NIE</cp:lastModifiedBy>
  <cp:revision>2</cp:revision>
  <dcterms:created xsi:type="dcterms:W3CDTF">2012-09-26T07:41:53Z</dcterms:created>
  <dcterms:modified xsi:type="dcterms:W3CDTF">2012-09-26T08:09:09Z</dcterms:modified>
</cp:coreProperties>
</file>