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72614-B01D-4FDB-B75E-6B3F2916F198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F9337-46B9-421A-A553-F5CB8E113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838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4594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" y="0"/>
            <a:ext cx="9139954" cy="6858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</p:pic>
      <p:cxnSp>
        <p:nvCxnSpPr>
          <p:cNvPr id="9" name="Straight Connector 8"/>
          <p:cNvCxnSpPr/>
          <p:nvPr userDrawn="1"/>
        </p:nvCxnSpPr>
        <p:spPr>
          <a:xfrm>
            <a:off x="76200" y="990600"/>
            <a:ext cx="8763000" cy="0"/>
          </a:xfrm>
          <a:prstGeom prst="line">
            <a:avLst/>
          </a:prstGeom>
          <a:ln w="1905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4038600" y="208435"/>
            <a:ext cx="40632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baseline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Weapons</a:t>
            </a:r>
            <a:endParaRPr lang="en-US" sz="4000" b="1" baseline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Action Button: Home 12">
            <a:hlinkClick r:id="" action="ppaction://hlinkshowjump?jump=firstslide" highlightClick="1"/>
          </p:cNvPr>
          <p:cNvSpPr/>
          <p:nvPr userDrawn="1"/>
        </p:nvSpPr>
        <p:spPr>
          <a:xfrm>
            <a:off x="7086600" y="6324600"/>
            <a:ext cx="457200" cy="381000"/>
          </a:xfrm>
          <a:prstGeom prst="actionButtonHome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ction Button: Beginning 13">
            <a:hlinkClick r:id="" action="ppaction://hlinkshowjump?jump=firstslide" highlightClick="1"/>
          </p:cNvPr>
          <p:cNvSpPr/>
          <p:nvPr userDrawn="1"/>
        </p:nvSpPr>
        <p:spPr>
          <a:xfrm>
            <a:off x="7543800" y="6324600"/>
            <a:ext cx="381000" cy="381000"/>
          </a:xfrm>
          <a:prstGeom prst="actionButtonBeginning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tion Button: Back or Previous 14">
            <a:hlinkClick r:id="" action="ppaction://hlinkshowjump?jump=previousslide" highlightClick="1"/>
          </p:cNvPr>
          <p:cNvSpPr/>
          <p:nvPr userDrawn="1"/>
        </p:nvSpPr>
        <p:spPr>
          <a:xfrm>
            <a:off x="7924800" y="6324600"/>
            <a:ext cx="381000" cy="381000"/>
          </a:xfrm>
          <a:prstGeom prst="actionButtonBackPrevious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ction Button: Forward or Next 15">
            <a:hlinkClick r:id="" action="ppaction://hlinkshowjump?jump=nextslide" highlightClick="1"/>
          </p:cNvPr>
          <p:cNvSpPr/>
          <p:nvPr userDrawn="1"/>
        </p:nvSpPr>
        <p:spPr>
          <a:xfrm>
            <a:off x="8305800" y="6324600"/>
            <a:ext cx="381000" cy="381000"/>
          </a:xfrm>
          <a:prstGeom prst="actionButtonForwardNext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ction Button: End 16">
            <a:hlinkClick r:id="" action="ppaction://hlinkshowjump?jump=lastslide" highlightClick="1"/>
          </p:cNvPr>
          <p:cNvSpPr/>
          <p:nvPr userDrawn="1"/>
        </p:nvSpPr>
        <p:spPr>
          <a:xfrm>
            <a:off x="8686800" y="6324600"/>
            <a:ext cx="381000" cy="381000"/>
          </a:xfrm>
          <a:prstGeom prst="actionButtonEnd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08435"/>
            <a:ext cx="1870019" cy="1467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03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bg5_SA4cNbE&amp;feature=related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/>
          </p:cNvPr>
          <p:cNvSpPr/>
          <p:nvPr/>
        </p:nvSpPr>
        <p:spPr>
          <a:xfrm>
            <a:off x="3048000" y="3276600"/>
            <a:ext cx="2971800" cy="914400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here for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18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075" y="2590800"/>
            <a:ext cx="5130325" cy="1371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95600" y="46482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is a rifle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284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00" y="2108200"/>
            <a:ext cx="3556000" cy="2641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0" y="5181600"/>
            <a:ext cx="2061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a pistol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60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12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</dc:creator>
  <cp:lastModifiedBy>NIE</cp:lastModifiedBy>
  <cp:revision>5</cp:revision>
  <dcterms:created xsi:type="dcterms:W3CDTF">2012-09-26T03:07:27Z</dcterms:created>
  <dcterms:modified xsi:type="dcterms:W3CDTF">2012-09-26T08:12:19Z</dcterms:modified>
</cp:coreProperties>
</file>