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microsoft.com/office/2007/relationships/hdphoto" Target="../media/hdphoto1.wdp"/><Relationship Id="rId7" Type="http://schemas.openxmlformats.org/officeDocument/2006/relationships/hyperlink" Target="file:///C:\Users\NIE\Pictures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WMF"/><Relationship Id="rId5" Type="http://schemas.openxmlformats.org/officeDocument/2006/relationships/hyperlink" Target="http://office.microsoft.com/en-gb/images/results.aspx?qu=fishing+rod&amp;ex=1&amp;origin=FX010132103" TargetMode="Externa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28" y="-10273"/>
            <a:ext cx="9197428" cy="6858000"/>
          </a:xfrm>
          <a:prstGeom prst="rect">
            <a:avLst/>
          </a:prstGeom>
          <a:ln>
            <a:solidFill>
              <a:srgbClr val="FFFF00"/>
            </a:solidFill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539562" y="1628800"/>
            <a:ext cx="7848872" cy="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195736" y="383199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en-US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HOW TO FISH</a:t>
            </a:r>
            <a:endParaRPr lang="en-US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92696"/>
            <a:ext cx="1944216" cy="145816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580201" y="3068960"/>
            <a:ext cx="7848872" cy="2664296"/>
          </a:xfrm>
          <a:solidFill>
            <a:schemeClr val="accent2"/>
          </a:solidFill>
        </p:spPr>
        <p:txBody>
          <a:bodyPr/>
          <a:lstStyle>
            <a:lvl1pPr>
              <a:defRPr/>
            </a:lvl1pPr>
            <a:lvl3pPr marL="914400" indent="0">
              <a:buNone/>
              <a:defRPr sz="3200" b="1" baseline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</a:defRPr>
            </a:lvl3pPr>
          </a:lstStyle>
          <a:p>
            <a:pPr lvl="2"/>
            <a:r>
              <a:rPr lang="en-US" dirty="0" smtClean="0"/>
              <a:t>Equipment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21" name="Action Button: Back or Previous 20">
            <a:hlinkClick r:id="" action="ppaction://hlinkshowjump?jump=firstslide" highlightClick="1"/>
          </p:cNvPr>
          <p:cNvSpPr/>
          <p:nvPr userDrawn="1"/>
        </p:nvSpPr>
        <p:spPr>
          <a:xfrm>
            <a:off x="5267109" y="6021287"/>
            <a:ext cx="635594" cy="59511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Beginning 21">
            <a:hlinkClick r:id="" action="ppaction://hlinkshowjump?jump=firstslide" highlightClick="1"/>
          </p:cNvPr>
          <p:cNvSpPr/>
          <p:nvPr userDrawn="1"/>
        </p:nvSpPr>
        <p:spPr>
          <a:xfrm>
            <a:off x="5902703" y="6021288"/>
            <a:ext cx="648072" cy="61036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End 22">
            <a:hlinkClick r:id="" action="ppaction://hlinkshowjump?jump=lastslide" highlightClick="1"/>
          </p:cNvPr>
          <p:cNvSpPr/>
          <p:nvPr userDrawn="1"/>
        </p:nvSpPr>
        <p:spPr>
          <a:xfrm>
            <a:off x="7264113" y="6021288"/>
            <a:ext cx="792088" cy="64807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Forward or Next 23">
            <a:hlinkClick r:id="" action="ppaction://hlinkshowjump?jump=nextslide" highlightClick="1"/>
          </p:cNvPr>
          <p:cNvSpPr/>
          <p:nvPr userDrawn="1"/>
        </p:nvSpPr>
        <p:spPr>
          <a:xfrm>
            <a:off x="8044935" y="6021288"/>
            <a:ext cx="631521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Home 24">
            <a:hlinkClick r:id="" action="ppaction://hlinkshowjump?jump=endshow" highlightClick="1"/>
          </p:cNvPr>
          <p:cNvSpPr/>
          <p:nvPr userDrawn="1"/>
        </p:nvSpPr>
        <p:spPr>
          <a:xfrm>
            <a:off x="6550775" y="6021288"/>
            <a:ext cx="720080" cy="6313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hlinkClick r:id="rId5"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861048"/>
            <a:ext cx="1533988" cy="1368152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5364088" y="3284984"/>
            <a:ext cx="16307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Location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5" name="Picture 34">
            <a:hlinkClick r:id="rId7" action="ppaction://hlinkfile"/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747" y="4149080"/>
            <a:ext cx="2039613" cy="135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27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91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21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1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2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6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1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3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3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4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E8CC-7E25-49C0-8210-CD4F380DEA6B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79EE7-A78D-4A1A-AC1A-9C35B1507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8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NIE\Desktop\ViagraCovariate.sav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3105834"/>
            <a:ext cx="2664296" cy="646331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EQUIPMENT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299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0201" y="3068960"/>
            <a:ext cx="7952239" cy="2664296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Fishing Tips</a:t>
            </a:r>
          </a:p>
          <a:p>
            <a:endParaRPr lang="en-US" dirty="0"/>
          </a:p>
        </p:txBody>
      </p:sp>
      <p:sp>
        <p:nvSpPr>
          <p:cNvPr id="3" name="Action Button: Sound 2">
            <a:hlinkClick r:id="rId3" action="ppaction://program" highlightClick="1">
              <a:snd r:embed="rId2" name="applause.wav"/>
            </a:hlinkClick>
          </p:cNvPr>
          <p:cNvSpPr/>
          <p:nvPr/>
        </p:nvSpPr>
        <p:spPr>
          <a:xfrm>
            <a:off x="1376706" y="4005064"/>
            <a:ext cx="2187182" cy="1129365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6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47564" y="3068960"/>
            <a:ext cx="7848872" cy="2664296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Time To Test The Skill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03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NTU</dc:creator>
  <cp:lastModifiedBy>NTU</cp:lastModifiedBy>
  <cp:revision>5</cp:revision>
  <dcterms:created xsi:type="dcterms:W3CDTF">2012-09-26T07:08:15Z</dcterms:created>
  <dcterms:modified xsi:type="dcterms:W3CDTF">2012-09-26T08:05:13Z</dcterms:modified>
</cp:coreProperties>
</file>