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0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13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1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5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1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2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9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4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62698-86AE-4CDD-B4E1-7D6C2799C05F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315DD-4A1D-402F-8C14-9C28B1A05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7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are the types of </a:t>
            </a:r>
            <a:r>
              <a:rPr lang="en-US" dirty="0" err="1" smtClean="0"/>
              <a:t>chapati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hlinkClick r:id="rId2" action="ppaction://hlinksldjump"/>
              </a:rPr>
              <a:t>Plain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smtClean="0">
                <a:hlinkClick r:id="rId3" action="ppaction://hlinksldjump"/>
              </a:rPr>
              <a:t>Garlic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2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NIE\Desktop\chapati1-border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663" y="347663"/>
            <a:ext cx="6162675" cy="616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ction Button: Home 3">
            <a:hlinkClick r:id="" action="ppaction://hlinkshowjump?jump=firstslide" highlightClick="1"/>
          </p:cNvPr>
          <p:cNvSpPr/>
          <p:nvPr/>
        </p:nvSpPr>
        <p:spPr>
          <a:xfrm>
            <a:off x="8028384" y="5949280"/>
            <a:ext cx="936104" cy="56105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C:\Users\NIE\Desktop\garlic bread-1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262" y="980728"/>
            <a:ext cx="6056074" cy="489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ction Button: Home 5">
            <a:hlinkClick r:id="" action="ppaction://hlinkshowjump?jump=firstslide" highlightClick="1"/>
          </p:cNvPr>
          <p:cNvSpPr/>
          <p:nvPr/>
        </p:nvSpPr>
        <p:spPr>
          <a:xfrm>
            <a:off x="8028384" y="5949280"/>
            <a:ext cx="936104" cy="56105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9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What are the types of chapati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types of chapati</dc:title>
  <dc:creator>NIE</dc:creator>
  <cp:lastModifiedBy>NIE</cp:lastModifiedBy>
  <cp:revision>1</cp:revision>
  <dcterms:created xsi:type="dcterms:W3CDTF">2012-09-26T07:50:36Z</dcterms:created>
  <dcterms:modified xsi:type="dcterms:W3CDTF">2012-09-26T07:54:36Z</dcterms:modified>
</cp:coreProperties>
</file>