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2" r:id="rId4"/>
    <p:sldId id="259" r:id="rId5"/>
    <p:sldId id="260" r:id="rId6"/>
    <p:sldId id="258"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2.xml"/><Relationship Id="rId5" Type="http://schemas.openxmlformats.org/officeDocument/2006/relationships/slide" Target="../slides/slide7.xml"/><Relationship Id="rId4"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344128-DACC-464E-A783-4B80315F6E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7365636-84E0-45E3-B887-71C1B5DB9ABD}">
      <dgm:prSet phldrT="[Text]"/>
      <dgm:spPr/>
      <dgm:t>
        <a:bodyPr/>
        <a:lstStyle/>
        <a:p>
          <a:r>
            <a:rPr lang="en-US" dirty="0" smtClean="0"/>
            <a:t>K-pop</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F9D6819E-74D8-4CCA-981E-3CBFF3F41D3F}" type="parTrans" cxnId="{E1969771-5BCB-407D-8159-347D4B1C9A66}">
      <dgm:prSet/>
      <dgm:spPr/>
      <dgm:t>
        <a:bodyPr/>
        <a:lstStyle/>
        <a:p>
          <a:endParaRPr lang="en-US"/>
        </a:p>
      </dgm:t>
    </dgm:pt>
    <dgm:pt modelId="{3404B8DD-5B7D-4A2A-9DC6-523446EA1BF7}" type="sibTrans" cxnId="{E1969771-5BCB-407D-8159-347D4B1C9A66}">
      <dgm:prSet/>
      <dgm:spPr/>
      <dgm:t>
        <a:bodyPr/>
        <a:lstStyle/>
        <a:p>
          <a:endParaRPr lang="en-US"/>
        </a:p>
      </dgm:t>
    </dgm:pt>
    <dgm:pt modelId="{C0CB9E7E-0E33-49AF-BABD-9FCEC0C84D60}">
      <dgm:prSet phldrT="[Text]"/>
      <dgm:spPr/>
      <dgm:t>
        <a:bodyPr/>
        <a:lstStyle/>
        <a:p>
          <a:r>
            <a:rPr lang="en-US" dirty="0" smtClean="0"/>
            <a:t>Boy band</a:t>
          </a:r>
          <a:endParaRPr lang="en-US" dirty="0"/>
        </a:p>
      </dgm:t>
    </dgm:pt>
    <dgm:pt modelId="{B1C14338-FF6B-47EC-BD7E-8DE3EBC08DEE}" type="parTrans" cxnId="{6E368788-0BBE-48F0-BEA0-25DCB53A0F99}">
      <dgm:prSet/>
      <dgm:spPr/>
      <dgm:t>
        <a:bodyPr/>
        <a:lstStyle/>
        <a:p>
          <a:endParaRPr lang="en-US"/>
        </a:p>
      </dgm:t>
    </dgm:pt>
    <dgm:pt modelId="{8AEC6B67-4FD2-4622-BA23-B66714D319A7}" type="sibTrans" cxnId="{6E368788-0BBE-48F0-BEA0-25DCB53A0F99}">
      <dgm:prSet/>
      <dgm:spPr/>
      <dgm:t>
        <a:bodyPr/>
        <a:lstStyle/>
        <a:p>
          <a:endParaRPr lang="en-US"/>
        </a:p>
      </dgm:t>
    </dgm:pt>
    <dgm:pt modelId="{16197970-F9D0-47E1-AE50-98CD962AA333}">
      <dgm:prSet phldrT="[Text]"/>
      <dgm:spPr/>
      <dgm:t>
        <a:bodyPr/>
        <a:lstStyle/>
        <a:p>
          <a:r>
            <a:rPr lang="en-US" dirty="0" smtClean="0"/>
            <a:t>Girl band</a:t>
          </a:r>
          <a:endParaRPr lang="en-US" dirty="0"/>
        </a:p>
      </dgm:t>
    </dgm:pt>
    <dgm:pt modelId="{BDDF731C-C3CD-44E3-BA08-1FB146C27D48}" type="parTrans" cxnId="{6B3403A2-05DB-4482-A2BD-A161DD019F11}">
      <dgm:prSet/>
      <dgm:spPr/>
      <dgm:t>
        <a:bodyPr/>
        <a:lstStyle/>
        <a:p>
          <a:endParaRPr lang="en-US"/>
        </a:p>
      </dgm:t>
    </dgm:pt>
    <dgm:pt modelId="{9D013F33-C793-4563-B545-0574FF992A1B}" type="sibTrans" cxnId="{6B3403A2-05DB-4482-A2BD-A161DD019F11}">
      <dgm:prSet/>
      <dgm:spPr/>
      <dgm:t>
        <a:bodyPr/>
        <a:lstStyle/>
        <a:p>
          <a:endParaRPr lang="en-US"/>
        </a:p>
      </dgm:t>
    </dgm:pt>
    <dgm:pt modelId="{85152216-7168-4EB6-9C65-87D84C723875}" type="asst">
      <dgm:prSet/>
      <dgm:spPr/>
      <dgm:t>
        <a:bodyPr/>
        <a:lstStyle/>
        <a:p>
          <a:r>
            <a:rPr lang="en-US" dirty="0" smtClean="0"/>
            <a:t>SJ</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1B994D-7136-4B66-9486-E245381D53E6}" type="parTrans" cxnId="{77F8A945-72D6-4268-A254-51D046BFEC80}">
      <dgm:prSet/>
      <dgm:spPr/>
      <dgm:t>
        <a:bodyPr/>
        <a:lstStyle/>
        <a:p>
          <a:endParaRPr lang="en-US"/>
        </a:p>
      </dgm:t>
    </dgm:pt>
    <dgm:pt modelId="{4FB58720-0FAE-41C1-A19D-CE7AE8B3BE64}" type="sibTrans" cxnId="{77F8A945-72D6-4268-A254-51D046BFEC80}">
      <dgm:prSet/>
      <dgm:spPr/>
      <dgm:t>
        <a:bodyPr/>
        <a:lstStyle/>
        <a:p>
          <a:endParaRPr lang="en-US"/>
        </a:p>
      </dgm:t>
    </dgm:pt>
    <dgm:pt modelId="{A98BB0EB-EDE9-4B45-9C77-32CDCF341AF7}" type="asst">
      <dgm:prSet/>
      <dgm:spPr/>
      <dgm:t>
        <a:bodyPr/>
        <a:lstStyle/>
        <a:p>
          <a:r>
            <a:rPr lang="en-US" dirty="0" smtClean="0"/>
            <a:t>2 AM</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DDAF1B8-F77C-4269-AE20-2E29968D02DA}" type="parTrans" cxnId="{BEA9D5F2-F0EA-4979-BD78-FD3EF490402D}">
      <dgm:prSet/>
      <dgm:spPr/>
      <dgm:t>
        <a:bodyPr/>
        <a:lstStyle/>
        <a:p>
          <a:endParaRPr lang="en-US"/>
        </a:p>
      </dgm:t>
    </dgm:pt>
    <dgm:pt modelId="{42F01586-FBC9-405D-83D3-8E5FBA27B79D}" type="sibTrans" cxnId="{BEA9D5F2-F0EA-4979-BD78-FD3EF490402D}">
      <dgm:prSet/>
      <dgm:spPr/>
      <dgm:t>
        <a:bodyPr/>
        <a:lstStyle/>
        <a:p>
          <a:endParaRPr lang="en-US"/>
        </a:p>
      </dgm:t>
    </dgm:pt>
    <dgm:pt modelId="{0A9C8021-A077-4DBC-BEA7-06B095C43291}" type="asst">
      <dgm:prSet/>
      <dgm:spPr/>
      <dgm:t>
        <a:bodyPr/>
        <a:lstStyle/>
        <a:p>
          <a:r>
            <a:rPr lang="en-US" dirty="0" smtClean="0"/>
            <a:t>SNSD</a:t>
          </a:r>
          <a:endParaRPr lang="en-US"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B05947F-AEE8-47D6-AAD4-65579EDABA2C}" type="parTrans" cxnId="{B021F2CD-80D7-4D3D-B94E-E3DDAB374AE5}">
      <dgm:prSet/>
      <dgm:spPr/>
      <dgm:t>
        <a:bodyPr/>
        <a:lstStyle/>
        <a:p>
          <a:endParaRPr lang="en-US"/>
        </a:p>
      </dgm:t>
    </dgm:pt>
    <dgm:pt modelId="{ADBA1F4B-8C43-4CD8-A0A0-D9E44A11A5C9}" type="sibTrans" cxnId="{B021F2CD-80D7-4D3D-B94E-E3DDAB374AE5}">
      <dgm:prSet/>
      <dgm:spPr/>
      <dgm:t>
        <a:bodyPr/>
        <a:lstStyle/>
        <a:p>
          <a:endParaRPr lang="en-US"/>
        </a:p>
      </dgm:t>
    </dgm:pt>
    <dgm:pt modelId="{93765E2C-4685-45F3-88A1-CC642015EDB8}" type="asst">
      <dgm:prSet/>
      <dgm:spPr/>
      <dgm:t>
        <a:bodyPr/>
        <a:lstStyle/>
        <a:p>
          <a:r>
            <a:rPr lang="en-US" dirty="0" smtClean="0"/>
            <a:t>T-ARA</a:t>
          </a:r>
          <a:endParaRPr lang="en-US"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070299FC-4313-4E55-A201-541395C0F824}" type="parTrans" cxnId="{4CC0F002-A120-4152-9EFE-F0E1CC04D8B9}">
      <dgm:prSet/>
      <dgm:spPr/>
      <dgm:t>
        <a:bodyPr/>
        <a:lstStyle/>
        <a:p>
          <a:endParaRPr lang="en-US"/>
        </a:p>
      </dgm:t>
    </dgm:pt>
    <dgm:pt modelId="{E64E2C9F-6A53-4647-A47F-26F79BE34161}" type="sibTrans" cxnId="{4CC0F002-A120-4152-9EFE-F0E1CC04D8B9}">
      <dgm:prSet/>
      <dgm:spPr/>
      <dgm:t>
        <a:bodyPr/>
        <a:lstStyle/>
        <a:p>
          <a:endParaRPr lang="en-US"/>
        </a:p>
      </dgm:t>
    </dgm:pt>
    <dgm:pt modelId="{2C0718EE-E2EF-456B-9883-0A2703C4D333}" type="pres">
      <dgm:prSet presAssocID="{91344128-DACC-464E-A783-4B80315F6EA6}" presName="hierChild1" presStyleCnt="0">
        <dgm:presLayoutVars>
          <dgm:orgChart val="1"/>
          <dgm:chPref val="1"/>
          <dgm:dir/>
          <dgm:animOne val="branch"/>
          <dgm:animLvl val="lvl"/>
          <dgm:resizeHandles/>
        </dgm:presLayoutVars>
      </dgm:prSet>
      <dgm:spPr/>
      <dgm:t>
        <a:bodyPr/>
        <a:lstStyle/>
        <a:p>
          <a:endParaRPr lang="en-US"/>
        </a:p>
      </dgm:t>
    </dgm:pt>
    <dgm:pt modelId="{C3C52750-0EB3-4E59-94E8-EF3A914994D2}" type="pres">
      <dgm:prSet presAssocID="{67365636-84E0-45E3-B887-71C1B5DB9ABD}" presName="hierRoot1" presStyleCnt="0">
        <dgm:presLayoutVars>
          <dgm:hierBranch val="init"/>
        </dgm:presLayoutVars>
      </dgm:prSet>
      <dgm:spPr/>
    </dgm:pt>
    <dgm:pt modelId="{D7F24275-D983-449E-B46E-E97B95CCDA25}" type="pres">
      <dgm:prSet presAssocID="{67365636-84E0-45E3-B887-71C1B5DB9ABD}" presName="rootComposite1" presStyleCnt="0"/>
      <dgm:spPr/>
    </dgm:pt>
    <dgm:pt modelId="{5E6E85F9-AC87-499E-BF67-01AEAEA31079}" type="pres">
      <dgm:prSet presAssocID="{67365636-84E0-45E3-B887-71C1B5DB9ABD}" presName="rootText1" presStyleLbl="node0" presStyleIdx="0" presStyleCnt="1">
        <dgm:presLayoutVars>
          <dgm:chPref val="3"/>
        </dgm:presLayoutVars>
      </dgm:prSet>
      <dgm:spPr/>
      <dgm:t>
        <a:bodyPr/>
        <a:lstStyle/>
        <a:p>
          <a:endParaRPr lang="en-US"/>
        </a:p>
      </dgm:t>
    </dgm:pt>
    <dgm:pt modelId="{26D2C3CD-1A3B-4EF5-B657-29397434DD9B}" type="pres">
      <dgm:prSet presAssocID="{67365636-84E0-45E3-B887-71C1B5DB9ABD}" presName="rootConnector1" presStyleLbl="node1" presStyleIdx="0" presStyleCnt="0"/>
      <dgm:spPr/>
      <dgm:t>
        <a:bodyPr/>
        <a:lstStyle/>
        <a:p>
          <a:endParaRPr lang="en-US"/>
        </a:p>
      </dgm:t>
    </dgm:pt>
    <dgm:pt modelId="{A16C488D-A293-4691-B8E4-2B9572281914}" type="pres">
      <dgm:prSet presAssocID="{67365636-84E0-45E3-B887-71C1B5DB9ABD}" presName="hierChild2" presStyleCnt="0"/>
      <dgm:spPr/>
    </dgm:pt>
    <dgm:pt modelId="{36F370AF-2A44-4F70-8760-958842CF9BDF}" type="pres">
      <dgm:prSet presAssocID="{B1C14338-FF6B-47EC-BD7E-8DE3EBC08DEE}" presName="Name37" presStyleLbl="parChTrans1D2" presStyleIdx="0" presStyleCnt="2"/>
      <dgm:spPr/>
      <dgm:t>
        <a:bodyPr/>
        <a:lstStyle/>
        <a:p>
          <a:endParaRPr lang="en-US"/>
        </a:p>
      </dgm:t>
    </dgm:pt>
    <dgm:pt modelId="{5473EF9E-9896-42EC-B53F-CA4A98E65685}" type="pres">
      <dgm:prSet presAssocID="{C0CB9E7E-0E33-49AF-BABD-9FCEC0C84D60}" presName="hierRoot2" presStyleCnt="0">
        <dgm:presLayoutVars>
          <dgm:hierBranch val="init"/>
        </dgm:presLayoutVars>
      </dgm:prSet>
      <dgm:spPr/>
    </dgm:pt>
    <dgm:pt modelId="{5775732C-D21F-4472-B54F-1887173C47F0}" type="pres">
      <dgm:prSet presAssocID="{C0CB9E7E-0E33-49AF-BABD-9FCEC0C84D60}" presName="rootComposite" presStyleCnt="0"/>
      <dgm:spPr/>
    </dgm:pt>
    <dgm:pt modelId="{F8E4575B-9176-44A6-AEF4-50E9FD7AC6CD}" type="pres">
      <dgm:prSet presAssocID="{C0CB9E7E-0E33-49AF-BABD-9FCEC0C84D60}" presName="rootText" presStyleLbl="node2" presStyleIdx="0" presStyleCnt="2">
        <dgm:presLayoutVars>
          <dgm:chPref val="3"/>
        </dgm:presLayoutVars>
      </dgm:prSet>
      <dgm:spPr/>
      <dgm:t>
        <a:bodyPr/>
        <a:lstStyle/>
        <a:p>
          <a:endParaRPr lang="en-US"/>
        </a:p>
      </dgm:t>
    </dgm:pt>
    <dgm:pt modelId="{D70B482F-8B23-428B-B754-485086FBBECC}" type="pres">
      <dgm:prSet presAssocID="{C0CB9E7E-0E33-49AF-BABD-9FCEC0C84D60}" presName="rootConnector" presStyleLbl="node2" presStyleIdx="0" presStyleCnt="2"/>
      <dgm:spPr/>
      <dgm:t>
        <a:bodyPr/>
        <a:lstStyle/>
        <a:p>
          <a:endParaRPr lang="en-US"/>
        </a:p>
      </dgm:t>
    </dgm:pt>
    <dgm:pt modelId="{26B366DA-02EF-4C46-A763-2BABDC72BDD7}" type="pres">
      <dgm:prSet presAssocID="{C0CB9E7E-0E33-49AF-BABD-9FCEC0C84D60}" presName="hierChild4" presStyleCnt="0"/>
      <dgm:spPr/>
    </dgm:pt>
    <dgm:pt modelId="{590E8DAF-29A3-457E-87D5-2456570CB1CF}" type="pres">
      <dgm:prSet presAssocID="{C0CB9E7E-0E33-49AF-BABD-9FCEC0C84D60}" presName="hierChild5" presStyleCnt="0"/>
      <dgm:spPr/>
    </dgm:pt>
    <dgm:pt modelId="{8A40A100-639B-4E4A-9F8F-1CE47D5DE353}" type="pres">
      <dgm:prSet presAssocID="{9C1B994D-7136-4B66-9486-E245381D53E6}" presName="Name111" presStyleLbl="parChTrans1D3" presStyleIdx="0" presStyleCnt="4"/>
      <dgm:spPr/>
      <dgm:t>
        <a:bodyPr/>
        <a:lstStyle/>
        <a:p>
          <a:endParaRPr lang="en-US"/>
        </a:p>
      </dgm:t>
    </dgm:pt>
    <dgm:pt modelId="{24B00AB9-2D4A-4707-A50C-F5FBF779E94B}" type="pres">
      <dgm:prSet presAssocID="{85152216-7168-4EB6-9C65-87D84C723875}" presName="hierRoot3" presStyleCnt="0">
        <dgm:presLayoutVars>
          <dgm:hierBranch val="init"/>
        </dgm:presLayoutVars>
      </dgm:prSet>
      <dgm:spPr/>
    </dgm:pt>
    <dgm:pt modelId="{09CCE5F0-638F-4915-A940-75376E9AE1F6}" type="pres">
      <dgm:prSet presAssocID="{85152216-7168-4EB6-9C65-87D84C723875}" presName="rootComposite3" presStyleCnt="0"/>
      <dgm:spPr/>
    </dgm:pt>
    <dgm:pt modelId="{7D86D091-4BE0-4BEE-B20D-078F1506F9C5}" type="pres">
      <dgm:prSet presAssocID="{85152216-7168-4EB6-9C65-87D84C723875}" presName="rootText3" presStyleLbl="asst2" presStyleIdx="0" presStyleCnt="4">
        <dgm:presLayoutVars>
          <dgm:chPref val="3"/>
        </dgm:presLayoutVars>
      </dgm:prSet>
      <dgm:spPr/>
      <dgm:t>
        <a:bodyPr/>
        <a:lstStyle/>
        <a:p>
          <a:endParaRPr lang="en-US"/>
        </a:p>
      </dgm:t>
    </dgm:pt>
    <dgm:pt modelId="{63C92A3B-CB7B-4AE0-BEF1-18390A1BE825}" type="pres">
      <dgm:prSet presAssocID="{85152216-7168-4EB6-9C65-87D84C723875}" presName="rootConnector3" presStyleLbl="asst2" presStyleIdx="0" presStyleCnt="4"/>
      <dgm:spPr/>
      <dgm:t>
        <a:bodyPr/>
        <a:lstStyle/>
        <a:p>
          <a:endParaRPr lang="en-US"/>
        </a:p>
      </dgm:t>
    </dgm:pt>
    <dgm:pt modelId="{E9408CFD-D372-4228-AD1E-71DB77B1C175}" type="pres">
      <dgm:prSet presAssocID="{85152216-7168-4EB6-9C65-87D84C723875}" presName="hierChild6" presStyleCnt="0"/>
      <dgm:spPr/>
    </dgm:pt>
    <dgm:pt modelId="{ED39C95C-DB37-422E-9FB4-7FD935E3F055}" type="pres">
      <dgm:prSet presAssocID="{85152216-7168-4EB6-9C65-87D84C723875}" presName="hierChild7" presStyleCnt="0"/>
      <dgm:spPr/>
    </dgm:pt>
    <dgm:pt modelId="{2BCE5379-EE90-493E-A3E3-D1CEDBA73734}" type="pres">
      <dgm:prSet presAssocID="{4DDAF1B8-F77C-4269-AE20-2E29968D02DA}" presName="Name111" presStyleLbl="parChTrans1D3" presStyleIdx="1" presStyleCnt="4"/>
      <dgm:spPr/>
      <dgm:t>
        <a:bodyPr/>
        <a:lstStyle/>
        <a:p>
          <a:endParaRPr lang="en-US"/>
        </a:p>
      </dgm:t>
    </dgm:pt>
    <dgm:pt modelId="{9C8F0BC3-638A-40F0-83FB-910A2B57544D}" type="pres">
      <dgm:prSet presAssocID="{A98BB0EB-EDE9-4B45-9C77-32CDCF341AF7}" presName="hierRoot3" presStyleCnt="0">
        <dgm:presLayoutVars>
          <dgm:hierBranch val="init"/>
        </dgm:presLayoutVars>
      </dgm:prSet>
      <dgm:spPr/>
    </dgm:pt>
    <dgm:pt modelId="{A34CBEF8-AFF3-4A77-93A0-EC3B5B76E6B8}" type="pres">
      <dgm:prSet presAssocID="{A98BB0EB-EDE9-4B45-9C77-32CDCF341AF7}" presName="rootComposite3" presStyleCnt="0"/>
      <dgm:spPr/>
    </dgm:pt>
    <dgm:pt modelId="{34F678F6-F185-42E7-86C7-AE70EEAC55B4}" type="pres">
      <dgm:prSet presAssocID="{A98BB0EB-EDE9-4B45-9C77-32CDCF341AF7}" presName="rootText3" presStyleLbl="asst2" presStyleIdx="1" presStyleCnt="4">
        <dgm:presLayoutVars>
          <dgm:chPref val="3"/>
        </dgm:presLayoutVars>
      </dgm:prSet>
      <dgm:spPr/>
      <dgm:t>
        <a:bodyPr/>
        <a:lstStyle/>
        <a:p>
          <a:endParaRPr lang="en-US"/>
        </a:p>
      </dgm:t>
    </dgm:pt>
    <dgm:pt modelId="{9CCD5533-EC53-4642-98F9-F66EC53072E2}" type="pres">
      <dgm:prSet presAssocID="{A98BB0EB-EDE9-4B45-9C77-32CDCF341AF7}" presName="rootConnector3" presStyleLbl="asst2" presStyleIdx="1" presStyleCnt="4"/>
      <dgm:spPr/>
      <dgm:t>
        <a:bodyPr/>
        <a:lstStyle/>
        <a:p>
          <a:endParaRPr lang="en-US"/>
        </a:p>
      </dgm:t>
    </dgm:pt>
    <dgm:pt modelId="{5680805D-23BB-4F4D-A42A-2A7E2D91E5D6}" type="pres">
      <dgm:prSet presAssocID="{A98BB0EB-EDE9-4B45-9C77-32CDCF341AF7}" presName="hierChild6" presStyleCnt="0"/>
      <dgm:spPr/>
    </dgm:pt>
    <dgm:pt modelId="{EEC92150-40DC-4FD4-964D-1C28517518B1}" type="pres">
      <dgm:prSet presAssocID="{A98BB0EB-EDE9-4B45-9C77-32CDCF341AF7}" presName="hierChild7" presStyleCnt="0"/>
      <dgm:spPr/>
    </dgm:pt>
    <dgm:pt modelId="{2499A617-ACC4-42C9-8471-B3413015DC52}" type="pres">
      <dgm:prSet presAssocID="{BDDF731C-C3CD-44E3-BA08-1FB146C27D48}" presName="Name37" presStyleLbl="parChTrans1D2" presStyleIdx="1" presStyleCnt="2"/>
      <dgm:spPr/>
      <dgm:t>
        <a:bodyPr/>
        <a:lstStyle/>
        <a:p>
          <a:endParaRPr lang="en-US"/>
        </a:p>
      </dgm:t>
    </dgm:pt>
    <dgm:pt modelId="{9079370F-AFEE-4A86-BB55-A9455C0F8AD8}" type="pres">
      <dgm:prSet presAssocID="{16197970-F9D0-47E1-AE50-98CD962AA333}" presName="hierRoot2" presStyleCnt="0">
        <dgm:presLayoutVars>
          <dgm:hierBranch val="init"/>
        </dgm:presLayoutVars>
      </dgm:prSet>
      <dgm:spPr/>
    </dgm:pt>
    <dgm:pt modelId="{DC2284B8-159E-49B3-B4CD-AB0EF53E7097}" type="pres">
      <dgm:prSet presAssocID="{16197970-F9D0-47E1-AE50-98CD962AA333}" presName="rootComposite" presStyleCnt="0"/>
      <dgm:spPr/>
    </dgm:pt>
    <dgm:pt modelId="{DE9FC062-54EA-4064-B10C-3E0B5EF27C79}" type="pres">
      <dgm:prSet presAssocID="{16197970-F9D0-47E1-AE50-98CD962AA333}" presName="rootText" presStyleLbl="node2" presStyleIdx="1" presStyleCnt="2">
        <dgm:presLayoutVars>
          <dgm:chPref val="3"/>
        </dgm:presLayoutVars>
      </dgm:prSet>
      <dgm:spPr/>
      <dgm:t>
        <a:bodyPr/>
        <a:lstStyle/>
        <a:p>
          <a:endParaRPr lang="en-US"/>
        </a:p>
      </dgm:t>
    </dgm:pt>
    <dgm:pt modelId="{80BF9274-FB2A-4353-8D46-DFDA5385366D}" type="pres">
      <dgm:prSet presAssocID="{16197970-F9D0-47E1-AE50-98CD962AA333}" presName="rootConnector" presStyleLbl="node2" presStyleIdx="1" presStyleCnt="2"/>
      <dgm:spPr/>
      <dgm:t>
        <a:bodyPr/>
        <a:lstStyle/>
        <a:p>
          <a:endParaRPr lang="en-US"/>
        </a:p>
      </dgm:t>
    </dgm:pt>
    <dgm:pt modelId="{EEC6A8A8-8AE1-4ECC-9F22-9EA0EA158E7B}" type="pres">
      <dgm:prSet presAssocID="{16197970-F9D0-47E1-AE50-98CD962AA333}" presName="hierChild4" presStyleCnt="0"/>
      <dgm:spPr/>
    </dgm:pt>
    <dgm:pt modelId="{D55335C6-29A5-4AC5-A683-5D741EB0C928}" type="pres">
      <dgm:prSet presAssocID="{16197970-F9D0-47E1-AE50-98CD962AA333}" presName="hierChild5" presStyleCnt="0"/>
      <dgm:spPr/>
    </dgm:pt>
    <dgm:pt modelId="{22FF5A83-3F75-4FA9-A2E9-5C0EC69DA3EF}" type="pres">
      <dgm:prSet presAssocID="{1B05947F-AEE8-47D6-AAD4-65579EDABA2C}" presName="Name111" presStyleLbl="parChTrans1D3" presStyleIdx="2" presStyleCnt="4"/>
      <dgm:spPr/>
      <dgm:t>
        <a:bodyPr/>
        <a:lstStyle/>
        <a:p>
          <a:endParaRPr lang="en-US"/>
        </a:p>
      </dgm:t>
    </dgm:pt>
    <dgm:pt modelId="{55249F81-D98D-4AF1-88E9-39FD2123CB14}" type="pres">
      <dgm:prSet presAssocID="{0A9C8021-A077-4DBC-BEA7-06B095C43291}" presName="hierRoot3" presStyleCnt="0">
        <dgm:presLayoutVars>
          <dgm:hierBranch val="init"/>
        </dgm:presLayoutVars>
      </dgm:prSet>
      <dgm:spPr/>
    </dgm:pt>
    <dgm:pt modelId="{EC5CD278-BAC6-4EAC-911D-66A29A8C639D}" type="pres">
      <dgm:prSet presAssocID="{0A9C8021-A077-4DBC-BEA7-06B095C43291}" presName="rootComposite3" presStyleCnt="0"/>
      <dgm:spPr/>
    </dgm:pt>
    <dgm:pt modelId="{E4650027-1A32-4E1D-B50D-9206D86CAFCC}" type="pres">
      <dgm:prSet presAssocID="{0A9C8021-A077-4DBC-BEA7-06B095C43291}" presName="rootText3" presStyleLbl="asst2" presStyleIdx="2" presStyleCnt="4">
        <dgm:presLayoutVars>
          <dgm:chPref val="3"/>
        </dgm:presLayoutVars>
      </dgm:prSet>
      <dgm:spPr/>
      <dgm:t>
        <a:bodyPr/>
        <a:lstStyle/>
        <a:p>
          <a:endParaRPr lang="en-US"/>
        </a:p>
      </dgm:t>
    </dgm:pt>
    <dgm:pt modelId="{BB7DA7A9-529B-4317-9E26-44C072EC6465}" type="pres">
      <dgm:prSet presAssocID="{0A9C8021-A077-4DBC-BEA7-06B095C43291}" presName="rootConnector3" presStyleLbl="asst2" presStyleIdx="2" presStyleCnt="4"/>
      <dgm:spPr/>
      <dgm:t>
        <a:bodyPr/>
        <a:lstStyle/>
        <a:p>
          <a:endParaRPr lang="en-US"/>
        </a:p>
      </dgm:t>
    </dgm:pt>
    <dgm:pt modelId="{4DF7E598-AD7D-48B0-8A2C-15342165A57E}" type="pres">
      <dgm:prSet presAssocID="{0A9C8021-A077-4DBC-BEA7-06B095C43291}" presName="hierChild6" presStyleCnt="0"/>
      <dgm:spPr/>
    </dgm:pt>
    <dgm:pt modelId="{33B76B5E-BA89-48B0-8475-3BF8067D2189}" type="pres">
      <dgm:prSet presAssocID="{0A9C8021-A077-4DBC-BEA7-06B095C43291}" presName="hierChild7" presStyleCnt="0"/>
      <dgm:spPr/>
    </dgm:pt>
    <dgm:pt modelId="{53E7E57C-544E-4315-8A5A-261855EE9232}" type="pres">
      <dgm:prSet presAssocID="{070299FC-4313-4E55-A201-541395C0F824}" presName="Name111" presStyleLbl="parChTrans1D3" presStyleIdx="3" presStyleCnt="4"/>
      <dgm:spPr/>
      <dgm:t>
        <a:bodyPr/>
        <a:lstStyle/>
        <a:p>
          <a:endParaRPr lang="en-US"/>
        </a:p>
      </dgm:t>
    </dgm:pt>
    <dgm:pt modelId="{54208707-DF75-49CB-AD7D-28043CC809A8}" type="pres">
      <dgm:prSet presAssocID="{93765E2C-4685-45F3-88A1-CC642015EDB8}" presName="hierRoot3" presStyleCnt="0">
        <dgm:presLayoutVars>
          <dgm:hierBranch val="init"/>
        </dgm:presLayoutVars>
      </dgm:prSet>
      <dgm:spPr/>
    </dgm:pt>
    <dgm:pt modelId="{56202A91-E2FA-4CBC-A73B-A3E208B918A9}" type="pres">
      <dgm:prSet presAssocID="{93765E2C-4685-45F3-88A1-CC642015EDB8}" presName="rootComposite3" presStyleCnt="0"/>
      <dgm:spPr/>
    </dgm:pt>
    <dgm:pt modelId="{53209DE7-2010-4D6A-81A5-8B10721ADDF4}" type="pres">
      <dgm:prSet presAssocID="{93765E2C-4685-45F3-88A1-CC642015EDB8}" presName="rootText3" presStyleLbl="asst2" presStyleIdx="3" presStyleCnt="4">
        <dgm:presLayoutVars>
          <dgm:chPref val="3"/>
        </dgm:presLayoutVars>
      </dgm:prSet>
      <dgm:spPr/>
      <dgm:t>
        <a:bodyPr/>
        <a:lstStyle/>
        <a:p>
          <a:endParaRPr lang="en-US"/>
        </a:p>
      </dgm:t>
    </dgm:pt>
    <dgm:pt modelId="{F5279D76-F42E-4FA3-84EF-5327917A268F}" type="pres">
      <dgm:prSet presAssocID="{93765E2C-4685-45F3-88A1-CC642015EDB8}" presName="rootConnector3" presStyleLbl="asst2" presStyleIdx="3" presStyleCnt="4"/>
      <dgm:spPr/>
      <dgm:t>
        <a:bodyPr/>
        <a:lstStyle/>
        <a:p>
          <a:endParaRPr lang="en-US"/>
        </a:p>
      </dgm:t>
    </dgm:pt>
    <dgm:pt modelId="{E56E0945-9AF3-4CF3-BD76-12401530ACC3}" type="pres">
      <dgm:prSet presAssocID="{93765E2C-4685-45F3-88A1-CC642015EDB8}" presName="hierChild6" presStyleCnt="0"/>
      <dgm:spPr/>
    </dgm:pt>
    <dgm:pt modelId="{F349B9B5-872C-4A60-9BB7-DC0DB92F0D59}" type="pres">
      <dgm:prSet presAssocID="{93765E2C-4685-45F3-88A1-CC642015EDB8}" presName="hierChild7" presStyleCnt="0"/>
      <dgm:spPr/>
    </dgm:pt>
    <dgm:pt modelId="{D275E28C-064B-4DB4-A184-74357E737393}" type="pres">
      <dgm:prSet presAssocID="{67365636-84E0-45E3-B887-71C1B5DB9ABD}" presName="hierChild3" presStyleCnt="0"/>
      <dgm:spPr/>
    </dgm:pt>
  </dgm:ptLst>
  <dgm:cxnLst>
    <dgm:cxn modelId="{0A051016-5354-496E-BF00-1F999F62410A}" type="presOf" srcId="{A98BB0EB-EDE9-4B45-9C77-32CDCF341AF7}" destId="{9CCD5533-EC53-4642-98F9-F66EC53072E2}" srcOrd="1" destOrd="0" presId="urn:microsoft.com/office/officeart/2005/8/layout/orgChart1"/>
    <dgm:cxn modelId="{402382BA-1058-4258-93D0-74DFA5472651}" type="presOf" srcId="{B1C14338-FF6B-47EC-BD7E-8DE3EBC08DEE}" destId="{36F370AF-2A44-4F70-8760-958842CF9BDF}" srcOrd="0" destOrd="0" presId="urn:microsoft.com/office/officeart/2005/8/layout/orgChart1"/>
    <dgm:cxn modelId="{30823B02-43A9-4B6A-85F0-6ACB5CDB51B6}" type="presOf" srcId="{91344128-DACC-464E-A783-4B80315F6EA6}" destId="{2C0718EE-E2EF-456B-9883-0A2703C4D333}" srcOrd="0" destOrd="0" presId="urn:microsoft.com/office/officeart/2005/8/layout/orgChart1"/>
    <dgm:cxn modelId="{CA24F090-18BD-411D-B396-EADB4C23300C}" type="presOf" srcId="{93765E2C-4685-45F3-88A1-CC642015EDB8}" destId="{F5279D76-F42E-4FA3-84EF-5327917A268F}" srcOrd="1" destOrd="0" presId="urn:microsoft.com/office/officeart/2005/8/layout/orgChart1"/>
    <dgm:cxn modelId="{BEA9D5F2-F0EA-4979-BD78-FD3EF490402D}" srcId="{C0CB9E7E-0E33-49AF-BABD-9FCEC0C84D60}" destId="{A98BB0EB-EDE9-4B45-9C77-32CDCF341AF7}" srcOrd="1" destOrd="0" parTransId="{4DDAF1B8-F77C-4269-AE20-2E29968D02DA}" sibTransId="{42F01586-FBC9-405D-83D3-8E5FBA27B79D}"/>
    <dgm:cxn modelId="{9F3A3981-EDDC-4FBD-BF2B-3D11DD4D28C1}" type="presOf" srcId="{9C1B994D-7136-4B66-9486-E245381D53E6}" destId="{8A40A100-639B-4E4A-9F8F-1CE47D5DE353}" srcOrd="0" destOrd="0" presId="urn:microsoft.com/office/officeart/2005/8/layout/orgChart1"/>
    <dgm:cxn modelId="{5AD3CDE5-CA84-40E4-B153-9E5DB2E83680}" type="presOf" srcId="{85152216-7168-4EB6-9C65-87D84C723875}" destId="{63C92A3B-CB7B-4AE0-BEF1-18390A1BE825}" srcOrd="1" destOrd="0" presId="urn:microsoft.com/office/officeart/2005/8/layout/orgChart1"/>
    <dgm:cxn modelId="{59ABD2DB-F68E-44C0-A038-19162EFDCC45}" type="presOf" srcId="{C0CB9E7E-0E33-49AF-BABD-9FCEC0C84D60}" destId="{F8E4575B-9176-44A6-AEF4-50E9FD7AC6CD}" srcOrd="0" destOrd="0" presId="urn:microsoft.com/office/officeart/2005/8/layout/orgChart1"/>
    <dgm:cxn modelId="{BA50BCDB-4D99-4989-BACE-4E4FE354AA9B}" type="presOf" srcId="{67365636-84E0-45E3-B887-71C1B5DB9ABD}" destId="{5E6E85F9-AC87-499E-BF67-01AEAEA31079}" srcOrd="0" destOrd="0" presId="urn:microsoft.com/office/officeart/2005/8/layout/orgChart1"/>
    <dgm:cxn modelId="{B021F2CD-80D7-4D3D-B94E-E3DDAB374AE5}" srcId="{16197970-F9D0-47E1-AE50-98CD962AA333}" destId="{0A9C8021-A077-4DBC-BEA7-06B095C43291}" srcOrd="0" destOrd="0" parTransId="{1B05947F-AEE8-47D6-AAD4-65579EDABA2C}" sibTransId="{ADBA1F4B-8C43-4CD8-A0A0-D9E44A11A5C9}"/>
    <dgm:cxn modelId="{CC12C1D5-88B0-4E2E-A014-E0C5C7EA0EC5}" type="presOf" srcId="{1B05947F-AEE8-47D6-AAD4-65579EDABA2C}" destId="{22FF5A83-3F75-4FA9-A2E9-5C0EC69DA3EF}" srcOrd="0" destOrd="0" presId="urn:microsoft.com/office/officeart/2005/8/layout/orgChart1"/>
    <dgm:cxn modelId="{77F8A945-72D6-4268-A254-51D046BFEC80}" srcId="{C0CB9E7E-0E33-49AF-BABD-9FCEC0C84D60}" destId="{85152216-7168-4EB6-9C65-87D84C723875}" srcOrd="0" destOrd="0" parTransId="{9C1B994D-7136-4B66-9486-E245381D53E6}" sibTransId="{4FB58720-0FAE-41C1-A19D-CE7AE8B3BE64}"/>
    <dgm:cxn modelId="{FE970546-E08D-4E30-8AF1-F71C820D04E2}" type="presOf" srcId="{A98BB0EB-EDE9-4B45-9C77-32CDCF341AF7}" destId="{34F678F6-F185-42E7-86C7-AE70EEAC55B4}" srcOrd="0" destOrd="0" presId="urn:microsoft.com/office/officeart/2005/8/layout/orgChart1"/>
    <dgm:cxn modelId="{CF5F3603-53E6-43FF-A170-F8973E1ECDE7}" type="presOf" srcId="{0A9C8021-A077-4DBC-BEA7-06B095C43291}" destId="{BB7DA7A9-529B-4317-9E26-44C072EC6465}" srcOrd="1" destOrd="0" presId="urn:microsoft.com/office/officeart/2005/8/layout/orgChart1"/>
    <dgm:cxn modelId="{229D800E-B194-4328-BE01-F2D2B5C63809}" type="presOf" srcId="{67365636-84E0-45E3-B887-71C1B5DB9ABD}" destId="{26D2C3CD-1A3B-4EF5-B657-29397434DD9B}" srcOrd="1" destOrd="0" presId="urn:microsoft.com/office/officeart/2005/8/layout/orgChart1"/>
    <dgm:cxn modelId="{6E368788-0BBE-48F0-BEA0-25DCB53A0F99}" srcId="{67365636-84E0-45E3-B887-71C1B5DB9ABD}" destId="{C0CB9E7E-0E33-49AF-BABD-9FCEC0C84D60}" srcOrd="0" destOrd="0" parTransId="{B1C14338-FF6B-47EC-BD7E-8DE3EBC08DEE}" sibTransId="{8AEC6B67-4FD2-4622-BA23-B66714D319A7}"/>
    <dgm:cxn modelId="{ED1DC346-7E6F-48EF-932F-AE7B19FE2624}" type="presOf" srcId="{4DDAF1B8-F77C-4269-AE20-2E29968D02DA}" destId="{2BCE5379-EE90-493E-A3E3-D1CEDBA73734}" srcOrd="0" destOrd="0" presId="urn:microsoft.com/office/officeart/2005/8/layout/orgChart1"/>
    <dgm:cxn modelId="{E1969771-5BCB-407D-8159-347D4B1C9A66}" srcId="{91344128-DACC-464E-A783-4B80315F6EA6}" destId="{67365636-84E0-45E3-B887-71C1B5DB9ABD}" srcOrd="0" destOrd="0" parTransId="{F9D6819E-74D8-4CCA-981E-3CBFF3F41D3F}" sibTransId="{3404B8DD-5B7D-4A2A-9DC6-523446EA1BF7}"/>
    <dgm:cxn modelId="{4CC0F002-A120-4152-9EFE-F0E1CC04D8B9}" srcId="{16197970-F9D0-47E1-AE50-98CD962AA333}" destId="{93765E2C-4685-45F3-88A1-CC642015EDB8}" srcOrd="1" destOrd="0" parTransId="{070299FC-4313-4E55-A201-541395C0F824}" sibTransId="{E64E2C9F-6A53-4647-A47F-26F79BE34161}"/>
    <dgm:cxn modelId="{2C4E5A32-AD0F-4878-92AC-A47133116485}" type="presOf" srcId="{16197970-F9D0-47E1-AE50-98CD962AA333}" destId="{DE9FC062-54EA-4064-B10C-3E0B5EF27C79}" srcOrd="0" destOrd="0" presId="urn:microsoft.com/office/officeart/2005/8/layout/orgChart1"/>
    <dgm:cxn modelId="{BCD5BB41-A9EE-4059-8BCF-ED8563BBED94}" type="presOf" srcId="{85152216-7168-4EB6-9C65-87D84C723875}" destId="{7D86D091-4BE0-4BEE-B20D-078F1506F9C5}" srcOrd="0" destOrd="0" presId="urn:microsoft.com/office/officeart/2005/8/layout/orgChart1"/>
    <dgm:cxn modelId="{7C665AD4-4E32-4FBD-ABDD-781E3B62DCF7}" type="presOf" srcId="{C0CB9E7E-0E33-49AF-BABD-9FCEC0C84D60}" destId="{D70B482F-8B23-428B-B754-485086FBBECC}" srcOrd="1" destOrd="0" presId="urn:microsoft.com/office/officeart/2005/8/layout/orgChart1"/>
    <dgm:cxn modelId="{FA7597D1-AFA1-4700-A034-386487B7AF87}" type="presOf" srcId="{BDDF731C-C3CD-44E3-BA08-1FB146C27D48}" destId="{2499A617-ACC4-42C9-8471-B3413015DC52}" srcOrd="0" destOrd="0" presId="urn:microsoft.com/office/officeart/2005/8/layout/orgChart1"/>
    <dgm:cxn modelId="{869B7111-BAC4-478C-81A5-92C2A23AC664}" type="presOf" srcId="{16197970-F9D0-47E1-AE50-98CD962AA333}" destId="{80BF9274-FB2A-4353-8D46-DFDA5385366D}" srcOrd="1" destOrd="0" presId="urn:microsoft.com/office/officeart/2005/8/layout/orgChart1"/>
    <dgm:cxn modelId="{6B3403A2-05DB-4482-A2BD-A161DD019F11}" srcId="{67365636-84E0-45E3-B887-71C1B5DB9ABD}" destId="{16197970-F9D0-47E1-AE50-98CD962AA333}" srcOrd="1" destOrd="0" parTransId="{BDDF731C-C3CD-44E3-BA08-1FB146C27D48}" sibTransId="{9D013F33-C793-4563-B545-0574FF992A1B}"/>
    <dgm:cxn modelId="{7E6DAB71-C092-4665-A265-BD58DAE25C19}" type="presOf" srcId="{93765E2C-4685-45F3-88A1-CC642015EDB8}" destId="{53209DE7-2010-4D6A-81A5-8B10721ADDF4}" srcOrd="0" destOrd="0" presId="urn:microsoft.com/office/officeart/2005/8/layout/orgChart1"/>
    <dgm:cxn modelId="{B4282640-99AF-42D2-849B-60079FEDC4E2}" type="presOf" srcId="{0A9C8021-A077-4DBC-BEA7-06B095C43291}" destId="{E4650027-1A32-4E1D-B50D-9206D86CAFCC}" srcOrd="0" destOrd="0" presId="urn:microsoft.com/office/officeart/2005/8/layout/orgChart1"/>
    <dgm:cxn modelId="{F3C97AA0-C0A7-432E-8141-C71DA8CC4F0B}" type="presOf" srcId="{070299FC-4313-4E55-A201-541395C0F824}" destId="{53E7E57C-544E-4315-8A5A-261855EE9232}" srcOrd="0" destOrd="0" presId="urn:microsoft.com/office/officeart/2005/8/layout/orgChart1"/>
    <dgm:cxn modelId="{07DF6DC6-843C-481D-A388-08A3314B6717}" type="presParOf" srcId="{2C0718EE-E2EF-456B-9883-0A2703C4D333}" destId="{C3C52750-0EB3-4E59-94E8-EF3A914994D2}" srcOrd="0" destOrd="0" presId="urn:microsoft.com/office/officeart/2005/8/layout/orgChart1"/>
    <dgm:cxn modelId="{C20719DA-7302-41FA-AF31-BDB3332D24FE}" type="presParOf" srcId="{C3C52750-0EB3-4E59-94E8-EF3A914994D2}" destId="{D7F24275-D983-449E-B46E-E97B95CCDA25}" srcOrd="0" destOrd="0" presId="urn:microsoft.com/office/officeart/2005/8/layout/orgChart1"/>
    <dgm:cxn modelId="{1D690251-15C2-4F5A-A91D-A46B616AB316}" type="presParOf" srcId="{D7F24275-D983-449E-B46E-E97B95CCDA25}" destId="{5E6E85F9-AC87-499E-BF67-01AEAEA31079}" srcOrd="0" destOrd="0" presId="urn:microsoft.com/office/officeart/2005/8/layout/orgChart1"/>
    <dgm:cxn modelId="{E957A1F8-B8C1-44E5-A67F-D3235B2DED40}" type="presParOf" srcId="{D7F24275-D983-449E-B46E-E97B95CCDA25}" destId="{26D2C3CD-1A3B-4EF5-B657-29397434DD9B}" srcOrd="1" destOrd="0" presId="urn:microsoft.com/office/officeart/2005/8/layout/orgChart1"/>
    <dgm:cxn modelId="{436B3DDA-F614-4059-82B9-0A52C733A9BE}" type="presParOf" srcId="{C3C52750-0EB3-4E59-94E8-EF3A914994D2}" destId="{A16C488D-A293-4691-B8E4-2B9572281914}" srcOrd="1" destOrd="0" presId="urn:microsoft.com/office/officeart/2005/8/layout/orgChart1"/>
    <dgm:cxn modelId="{B6C7A4B3-BAEB-4C87-A5B9-FF77E086F504}" type="presParOf" srcId="{A16C488D-A293-4691-B8E4-2B9572281914}" destId="{36F370AF-2A44-4F70-8760-958842CF9BDF}" srcOrd="0" destOrd="0" presId="urn:microsoft.com/office/officeart/2005/8/layout/orgChart1"/>
    <dgm:cxn modelId="{DEDFAD5A-744E-4E08-9AF1-86768D92A78E}" type="presParOf" srcId="{A16C488D-A293-4691-B8E4-2B9572281914}" destId="{5473EF9E-9896-42EC-B53F-CA4A98E65685}" srcOrd="1" destOrd="0" presId="urn:microsoft.com/office/officeart/2005/8/layout/orgChart1"/>
    <dgm:cxn modelId="{F6C72538-3960-4B85-97A8-56F6989BEAA4}" type="presParOf" srcId="{5473EF9E-9896-42EC-B53F-CA4A98E65685}" destId="{5775732C-D21F-4472-B54F-1887173C47F0}" srcOrd="0" destOrd="0" presId="urn:microsoft.com/office/officeart/2005/8/layout/orgChart1"/>
    <dgm:cxn modelId="{55A88DCE-0E60-4744-9B76-B9A6108B1411}" type="presParOf" srcId="{5775732C-D21F-4472-B54F-1887173C47F0}" destId="{F8E4575B-9176-44A6-AEF4-50E9FD7AC6CD}" srcOrd="0" destOrd="0" presId="urn:microsoft.com/office/officeart/2005/8/layout/orgChart1"/>
    <dgm:cxn modelId="{74ED1E09-8D6B-4EAE-B294-FA211C02E885}" type="presParOf" srcId="{5775732C-D21F-4472-B54F-1887173C47F0}" destId="{D70B482F-8B23-428B-B754-485086FBBECC}" srcOrd="1" destOrd="0" presId="urn:microsoft.com/office/officeart/2005/8/layout/orgChart1"/>
    <dgm:cxn modelId="{F0701F92-BBC5-4023-807C-36D23E998C3D}" type="presParOf" srcId="{5473EF9E-9896-42EC-B53F-CA4A98E65685}" destId="{26B366DA-02EF-4C46-A763-2BABDC72BDD7}" srcOrd="1" destOrd="0" presId="urn:microsoft.com/office/officeart/2005/8/layout/orgChart1"/>
    <dgm:cxn modelId="{27F55A97-8DB3-4E6E-9457-286F22BB99CE}" type="presParOf" srcId="{5473EF9E-9896-42EC-B53F-CA4A98E65685}" destId="{590E8DAF-29A3-457E-87D5-2456570CB1CF}" srcOrd="2" destOrd="0" presId="urn:microsoft.com/office/officeart/2005/8/layout/orgChart1"/>
    <dgm:cxn modelId="{A6702CA9-7D04-455C-93A4-63FD1A03897B}" type="presParOf" srcId="{590E8DAF-29A3-457E-87D5-2456570CB1CF}" destId="{8A40A100-639B-4E4A-9F8F-1CE47D5DE353}" srcOrd="0" destOrd="0" presId="urn:microsoft.com/office/officeart/2005/8/layout/orgChart1"/>
    <dgm:cxn modelId="{DAC2C75E-CE74-436E-8A1E-3D956CCE28A4}" type="presParOf" srcId="{590E8DAF-29A3-457E-87D5-2456570CB1CF}" destId="{24B00AB9-2D4A-4707-A50C-F5FBF779E94B}" srcOrd="1" destOrd="0" presId="urn:microsoft.com/office/officeart/2005/8/layout/orgChart1"/>
    <dgm:cxn modelId="{1D520E73-C633-4460-89E5-7F5EBEB8102D}" type="presParOf" srcId="{24B00AB9-2D4A-4707-A50C-F5FBF779E94B}" destId="{09CCE5F0-638F-4915-A940-75376E9AE1F6}" srcOrd="0" destOrd="0" presId="urn:microsoft.com/office/officeart/2005/8/layout/orgChart1"/>
    <dgm:cxn modelId="{D14F0608-F2CC-4084-A7DE-BBED53809833}" type="presParOf" srcId="{09CCE5F0-638F-4915-A940-75376E9AE1F6}" destId="{7D86D091-4BE0-4BEE-B20D-078F1506F9C5}" srcOrd="0" destOrd="0" presId="urn:microsoft.com/office/officeart/2005/8/layout/orgChart1"/>
    <dgm:cxn modelId="{1D503DB7-4054-4DDC-A63F-E6D17F6DBD86}" type="presParOf" srcId="{09CCE5F0-638F-4915-A940-75376E9AE1F6}" destId="{63C92A3B-CB7B-4AE0-BEF1-18390A1BE825}" srcOrd="1" destOrd="0" presId="urn:microsoft.com/office/officeart/2005/8/layout/orgChart1"/>
    <dgm:cxn modelId="{99A02F82-F180-46E0-9AFD-5D40BCD2D113}" type="presParOf" srcId="{24B00AB9-2D4A-4707-A50C-F5FBF779E94B}" destId="{E9408CFD-D372-4228-AD1E-71DB77B1C175}" srcOrd="1" destOrd="0" presId="urn:microsoft.com/office/officeart/2005/8/layout/orgChart1"/>
    <dgm:cxn modelId="{680E6595-F972-45CD-ABF4-81476BE323AA}" type="presParOf" srcId="{24B00AB9-2D4A-4707-A50C-F5FBF779E94B}" destId="{ED39C95C-DB37-422E-9FB4-7FD935E3F055}" srcOrd="2" destOrd="0" presId="urn:microsoft.com/office/officeart/2005/8/layout/orgChart1"/>
    <dgm:cxn modelId="{9AE08A2F-6E0C-4C41-B4C2-B6B0E84E647B}" type="presParOf" srcId="{590E8DAF-29A3-457E-87D5-2456570CB1CF}" destId="{2BCE5379-EE90-493E-A3E3-D1CEDBA73734}" srcOrd="2" destOrd="0" presId="urn:microsoft.com/office/officeart/2005/8/layout/orgChart1"/>
    <dgm:cxn modelId="{33BAD047-1F88-4BCB-BB63-0ED4956D5AAB}" type="presParOf" srcId="{590E8DAF-29A3-457E-87D5-2456570CB1CF}" destId="{9C8F0BC3-638A-40F0-83FB-910A2B57544D}" srcOrd="3" destOrd="0" presId="urn:microsoft.com/office/officeart/2005/8/layout/orgChart1"/>
    <dgm:cxn modelId="{061A727F-A96E-4F6A-9FE1-EA2C10D0A0E0}" type="presParOf" srcId="{9C8F0BC3-638A-40F0-83FB-910A2B57544D}" destId="{A34CBEF8-AFF3-4A77-93A0-EC3B5B76E6B8}" srcOrd="0" destOrd="0" presId="urn:microsoft.com/office/officeart/2005/8/layout/orgChart1"/>
    <dgm:cxn modelId="{C22DC4CF-58D7-4366-9184-738F0FCBEA72}" type="presParOf" srcId="{A34CBEF8-AFF3-4A77-93A0-EC3B5B76E6B8}" destId="{34F678F6-F185-42E7-86C7-AE70EEAC55B4}" srcOrd="0" destOrd="0" presId="urn:microsoft.com/office/officeart/2005/8/layout/orgChart1"/>
    <dgm:cxn modelId="{7D90DBA2-E4F1-42F8-9BDE-3897E3B17C62}" type="presParOf" srcId="{A34CBEF8-AFF3-4A77-93A0-EC3B5B76E6B8}" destId="{9CCD5533-EC53-4642-98F9-F66EC53072E2}" srcOrd="1" destOrd="0" presId="urn:microsoft.com/office/officeart/2005/8/layout/orgChart1"/>
    <dgm:cxn modelId="{84800561-6B0D-4263-8D2D-A5C61B415264}" type="presParOf" srcId="{9C8F0BC3-638A-40F0-83FB-910A2B57544D}" destId="{5680805D-23BB-4F4D-A42A-2A7E2D91E5D6}" srcOrd="1" destOrd="0" presId="urn:microsoft.com/office/officeart/2005/8/layout/orgChart1"/>
    <dgm:cxn modelId="{A4083672-CF5A-4658-8DD8-ABBF63C4AAE6}" type="presParOf" srcId="{9C8F0BC3-638A-40F0-83FB-910A2B57544D}" destId="{EEC92150-40DC-4FD4-964D-1C28517518B1}" srcOrd="2" destOrd="0" presId="urn:microsoft.com/office/officeart/2005/8/layout/orgChart1"/>
    <dgm:cxn modelId="{26574C92-A794-4D6C-ADC6-62C191675D78}" type="presParOf" srcId="{A16C488D-A293-4691-B8E4-2B9572281914}" destId="{2499A617-ACC4-42C9-8471-B3413015DC52}" srcOrd="2" destOrd="0" presId="urn:microsoft.com/office/officeart/2005/8/layout/orgChart1"/>
    <dgm:cxn modelId="{BEDD77CB-14FF-4396-91AC-D18FB1C05F2E}" type="presParOf" srcId="{A16C488D-A293-4691-B8E4-2B9572281914}" destId="{9079370F-AFEE-4A86-BB55-A9455C0F8AD8}" srcOrd="3" destOrd="0" presId="urn:microsoft.com/office/officeart/2005/8/layout/orgChart1"/>
    <dgm:cxn modelId="{25028B33-5907-475E-B4C4-3EDB472B3B1B}" type="presParOf" srcId="{9079370F-AFEE-4A86-BB55-A9455C0F8AD8}" destId="{DC2284B8-159E-49B3-B4CD-AB0EF53E7097}" srcOrd="0" destOrd="0" presId="urn:microsoft.com/office/officeart/2005/8/layout/orgChart1"/>
    <dgm:cxn modelId="{7355984B-BBC6-46FF-9979-29A115AE201A}" type="presParOf" srcId="{DC2284B8-159E-49B3-B4CD-AB0EF53E7097}" destId="{DE9FC062-54EA-4064-B10C-3E0B5EF27C79}" srcOrd="0" destOrd="0" presId="urn:microsoft.com/office/officeart/2005/8/layout/orgChart1"/>
    <dgm:cxn modelId="{DC7EA019-923A-4E8C-9407-15DAA8160FD7}" type="presParOf" srcId="{DC2284B8-159E-49B3-B4CD-AB0EF53E7097}" destId="{80BF9274-FB2A-4353-8D46-DFDA5385366D}" srcOrd="1" destOrd="0" presId="urn:microsoft.com/office/officeart/2005/8/layout/orgChart1"/>
    <dgm:cxn modelId="{F874B050-2124-4A6E-A4F2-F88E28FBA741}" type="presParOf" srcId="{9079370F-AFEE-4A86-BB55-A9455C0F8AD8}" destId="{EEC6A8A8-8AE1-4ECC-9F22-9EA0EA158E7B}" srcOrd="1" destOrd="0" presId="urn:microsoft.com/office/officeart/2005/8/layout/orgChart1"/>
    <dgm:cxn modelId="{7A13E377-71EC-4A51-A798-5B2EE5C0DA79}" type="presParOf" srcId="{9079370F-AFEE-4A86-BB55-A9455C0F8AD8}" destId="{D55335C6-29A5-4AC5-A683-5D741EB0C928}" srcOrd="2" destOrd="0" presId="urn:microsoft.com/office/officeart/2005/8/layout/orgChart1"/>
    <dgm:cxn modelId="{93D6833E-A90C-4159-9267-2A5E77BE5298}" type="presParOf" srcId="{D55335C6-29A5-4AC5-A683-5D741EB0C928}" destId="{22FF5A83-3F75-4FA9-A2E9-5C0EC69DA3EF}" srcOrd="0" destOrd="0" presId="urn:microsoft.com/office/officeart/2005/8/layout/orgChart1"/>
    <dgm:cxn modelId="{6FF5C66B-AF33-43E0-BD9A-4CEA2E90662F}" type="presParOf" srcId="{D55335C6-29A5-4AC5-A683-5D741EB0C928}" destId="{55249F81-D98D-4AF1-88E9-39FD2123CB14}" srcOrd="1" destOrd="0" presId="urn:microsoft.com/office/officeart/2005/8/layout/orgChart1"/>
    <dgm:cxn modelId="{92833211-0129-45EC-ACDF-DB8F98C50F6F}" type="presParOf" srcId="{55249F81-D98D-4AF1-88E9-39FD2123CB14}" destId="{EC5CD278-BAC6-4EAC-911D-66A29A8C639D}" srcOrd="0" destOrd="0" presId="urn:microsoft.com/office/officeart/2005/8/layout/orgChart1"/>
    <dgm:cxn modelId="{EFC304E4-8216-40D4-918C-8478C05DA9D4}" type="presParOf" srcId="{EC5CD278-BAC6-4EAC-911D-66A29A8C639D}" destId="{E4650027-1A32-4E1D-B50D-9206D86CAFCC}" srcOrd="0" destOrd="0" presId="urn:microsoft.com/office/officeart/2005/8/layout/orgChart1"/>
    <dgm:cxn modelId="{D6AB6E04-BD0C-410E-942B-E546A708EECA}" type="presParOf" srcId="{EC5CD278-BAC6-4EAC-911D-66A29A8C639D}" destId="{BB7DA7A9-529B-4317-9E26-44C072EC6465}" srcOrd="1" destOrd="0" presId="urn:microsoft.com/office/officeart/2005/8/layout/orgChart1"/>
    <dgm:cxn modelId="{6ECA61CB-457D-4789-A5F2-5D27963C6D5F}" type="presParOf" srcId="{55249F81-D98D-4AF1-88E9-39FD2123CB14}" destId="{4DF7E598-AD7D-48B0-8A2C-15342165A57E}" srcOrd="1" destOrd="0" presId="urn:microsoft.com/office/officeart/2005/8/layout/orgChart1"/>
    <dgm:cxn modelId="{76ADCBC4-2FCB-4258-9C66-37B94015F987}" type="presParOf" srcId="{55249F81-D98D-4AF1-88E9-39FD2123CB14}" destId="{33B76B5E-BA89-48B0-8475-3BF8067D2189}" srcOrd="2" destOrd="0" presId="urn:microsoft.com/office/officeart/2005/8/layout/orgChart1"/>
    <dgm:cxn modelId="{AF6B1BAD-FFDC-4A40-AC6B-09C0B7D0E1A9}" type="presParOf" srcId="{D55335C6-29A5-4AC5-A683-5D741EB0C928}" destId="{53E7E57C-544E-4315-8A5A-261855EE9232}" srcOrd="2" destOrd="0" presId="urn:microsoft.com/office/officeart/2005/8/layout/orgChart1"/>
    <dgm:cxn modelId="{B6DF9A7E-9D45-4E78-86C8-2476CA117208}" type="presParOf" srcId="{D55335C6-29A5-4AC5-A683-5D741EB0C928}" destId="{54208707-DF75-49CB-AD7D-28043CC809A8}" srcOrd="3" destOrd="0" presId="urn:microsoft.com/office/officeart/2005/8/layout/orgChart1"/>
    <dgm:cxn modelId="{FC0139EB-EAED-410B-924C-6B74B0D1E020}" type="presParOf" srcId="{54208707-DF75-49CB-AD7D-28043CC809A8}" destId="{56202A91-E2FA-4CBC-A73B-A3E208B918A9}" srcOrd="0" destOrd="0" presId="urn:microsoft.com/office/officeart/2005/8/layout/orgChart1"/>
    <dgm:cxn modelId="{0B7766EF-E909-42BE-AE96-C46FDBDD91A9}" type="presParOf" srcId="{56202A91-E2FA-4CBC-A73B-A3E208B918A9}" destId="{53209DE7-2010-4D6A-81A5-8B10721ADDF4}" srcOrd="0" destOrd="0" presId="urn:microsoft.com/office/officeart/2005/8/layout/orgChart1"/>
    <dgm:cxn modelId="{C546E8B9-208B-413A-897A-E947D2F619B8}" type="presParOf" srcId="{56202A91-E2FA-4CBC-A73B-A3E208B918A9}" destId="{F5279D76-F42E-4FA3-84EF-5327917A268F}" srcOrd="1" destOrd="0" presId="urn:microsoft.com/office/officeart/2005/8/layout/orgChart1"/>
    <dgm:cxn modelId="{87F41128-8858-427F-BD2B-6A88264C6170}" type="presParOf" srcId="{54208707-DF75-49CB-AD7D-28043CC809A8}" destId="{E56E0945-9AF3-4CF3-BD76-12401530ACC3}" srcOrd="1" destOrd="0" presId="urn:microsoft.com/office/officeart/2005/8/layout/orgChart1"/>
    <dgm:cxn modelId="{7C86D943-D133-4641-B3D6-0CBFE4BC645C}" type="presParOf" srcId="{54208707-DF75-49CB-AD7D-28043CC809A8}" destId="{F349B9B5-872C-4A60-9BB7-DC0DB92F0D59}" srcOrd="2" destOrd="0" presId="urn:microsoft.com/office/officeart/2005/8/layout/orgChart1"/>
    <dgm:cxn modelId="{CCA6C2BB-ACDE-4BFE-8C0A-6A6F3E6B8B1E}" type="presParOf" srcId="{C3C52750-0EB3-4E59-94E8-EF3A914994D2}" destId="{D275E28C-064B-4DB4-A184-74357E73739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7E57C-544E-4315-8A5A-261855EE9232}">
      <dsp:nvSpPr>
        <dsp:cNvPr id="0" name=""/>
        <dsp:cNvSpPr/>
      </dsp:nvSpPr>
      <dsp:spPr>
        <a:xfrm>
          <a:off x="4639474" y="2360817"/>
          <a:ext cx="138103" cy="605023"/>
        </a:xfrm>
        <a:custGeom>
          <a:avLst/>
          <a:gdLst/>
          <a:ahLst/>
          <a:cxnLst/>
          <a:rect l="0" t="0" r="0" b="0"/>
          <a:pathLst>
            <a:path>
              <a:moveTo>
                <a:pt x="0" y="0"/>
              </a:moveTo>
              <a:lnTo>
                <a:pt x="0" y="605023"/>
              </a:lnTo>
              <a:lnTo>
                <a:pt x="138103" y="6050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FF5A83-3F75-4FA9-A2E9-5C0EC69DA3EF}">
      <dsp:nvSpPr>
        <dsp:cNvPr id="0" name=""/>
        <dsp:cNvSpPr/>
      </dsp:nvSpPr>
      <dsp:spPr>
        <a:xfrm>
          <a:off x="4501371" y="2360817"/>
          <a:ext cx="138103" cy="605023"/>
        </a:xfrm>
        <a:custGeom>
          <a:avLst/>
          <a:gdLst/>
          <a:ahLst/>
          <a:cxnLst/>
          <a:rect l="0" t="0" r="0" b="0"/>
          <a:pathLst>
            <a:path>
              <a:moveTo>
                <a:pt x="138103" y="0"/>
              </a:moveTo>
              <a:lnTo>
                <a:pt x="138103" y="605023"/>
              </a:lnTo>
              <a:lnTo>
                <a:pt x="0" y="6050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99A617-ACC4-42C9-8471-B3413015DC52}">
      <dsp:nvSpPr>
        <dsp:cNvPr id="0" name=""/>
        <dsp:cNvSpPr/>
      </dsp:nvSpPr>
      <dsp:spPr>
        <a:xfrm>
          <a:off x="3048000" y="1426976"/>
          <a:ext cx="1591474" cy="276206"/>
        </a:xfrm>
        <a:custGeom>
          <a:avLst/>
          <a:gdLst/>
          <a:ahLst/>
          <a:cxnLst/>
          <a:rect l="0" t="0" r="0" b="0"/>
          <a:pathLst>
            <a:path>
              <a:moveTo>
                <a:pt x="0" y="0"/>
              </a:moveTo>
              <a:lnTo>
                <a:pt x="0" y="138103"/>
              </a:lnTo>
              <a:lnTo>
                <a:pt x="1591474" y="138103"/>
              </a:lnTo>
              <a:lnTo>
                <a:pt x="1591474"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CE5379-EE90-493E-A3E3-D1CEDBA73734}">
      <dsp:nvSpPr>
        <dsp:cNvPr id="0" name=""/>
        <dsp:cNvSpPr/>
      </dsp:nvSpPr>
      <dsp:spPr>
        <a:xfrm>
          <a:off x="1456525" y="2360817"/>
          <a:ext cx="138103" cy="605023"/>
        </a:xfrm>
        <a:custGeom>
          <a:avLst/>
          <a:gdLst/>
          <a:ahLst/>
          <a:cxnLst/>
          <a:rect l="0" t="0" r="0" b="0"/>
          <a:pathLst>
            <a:path>
              <a:moveTo>
                <a:pt x="0" y="0"/>
              </a:moveTo>
              <a:lnTo>
                <a:pt x="0" y="605023"/>
              </a:lnTo>
              <a:lnTo>
                <a:pt x="138103" y="6050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40A100-639B-4E4A-9F8F-1CE47D5DE353}">
      <dsp:nvSpPr>
        <dsp:cNvPr id="0" name=""/>
        <dsp:cNvSpPr/>
      </dsp:nvSpPr>
      <dsp:spPr>
        <a:xfrm>
          <a:off x="1318421" y="2360817"/>
          <a:ext cx="138103" cy="605023"/>
        </a:xfrm>
        <a:custGeom>
          <a:avLst/>
          <a:gdLst/>
          <a:ahLst/>
          <a:cxnLst/>
          <a:rect l="0" t="0" r="0" b="0"/>
          <a:pathLst>
            <a:path>
              <a:moveTo>
                <a:pt x="138103" y="0"/>
              </a:moveTo>
              <a:lnTo>
                <a:pt x="138103" y="605023"/>
              </a:lnTo>
              <a:lnTo>
                <a:pt x="0" y="6050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F370AF-2A44-4F70-8760-958842CF9BDF}">
      <dsp:nvSpPr>
        <dsp:cNvPr id="0" name=""/>
        <dsp:cNvSpPr/>
      </dsp:nvSpPr>
      <dsp:spPr>
        <a:xfrm>
          <a:off x="1456525" y="1426976"/>
          <a:ext cx="1591474" cy="276206"/>
        </a:xfrm>
        <a:custGeom>
          <a:avLst/>
          <a:gdLst/>
          <a:ahLst/>
          <a:cxnLst/>
          <a:rect l="0" t="0" r="0" b="0"/>
          <a:pathLst>
            <a:path>
              <a:moveTo>
                <a:pt x="1591474" y="0"/>
              </a:moveTo>
              <a:lnTo>
                <a:pt x="1591474" y="138103"/>
              </a:lnTo>
              <a:lnTo>
                <a:pt x="0" y="138103"/>
              </a:lnTo>
              <a:lnTo>
                <a:pt x="0"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6E85F9-AC87-499E-BF67-01AEAEA31079}">
      <dsp:nvSpPr>
        <dsp:cNvPr id="0" name=""/>
        <dsp:cNvSpPr/>
      </dsp:nvSpPr>
      <dsp:spPr>
        <a:xfrm>
          <a:off x="2390365" y="769342"/>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K-pop</a:t>
          </a:r>
          <a:endParaRPr lang="en-US" sz="2600" kern="1200" dirty="0"/>
        </a:p>
      </dsp:txBody>
      <dsp:txXfrm>
        <a:off x="2390365" y="769342"/>
        <a:ext cx="1315268" cy="657634"/>
      </dsp:txXfrm>
    </dsp:sp>
    <dsp:sp modelId="{F8E4575B-9176-44A6-AEF4-50E9FD7AC6CD}">
      <dsp:nvSpPr>
        <dsp:cNvPr id="0" name=""/>
        <dsp:cNvSpPr/>
      </dsp:nvSpPr>
      <dsp:spPr>
        <a:xfrm>
          <a:off x="798890" y="1703182"/>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Boy band</a:t>
          </a:r>
          <a:endParaRPr lang="en-US" sz="2600" kern="1200" dirty="0"/>
        </a:p>
      </dsp:txBody>
      <dsp:txXfrm>
        <a:off x="798890" y="1703182"/>
        <a:ext cx="1315268" cy="657634"/>
      </dsp:txXfrm>
    </dsp:sp>
    <dsp:sp modelId="{7D86D091-4BE0-4BEE-B20D-078F1506F9C5}">
      <dsp:nvSpPr>
        <dsp:cNvPr id="0" name=""/>
        <dsp:cNvSpPr/>
      </dsp:nvSpPr>
      <dsp:spPr>
        <a:xfrm>
          <a:off x="3153" y="2637023"/>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SJ</a:t>
          </a:r>
          <a:endParaRPr lang="en-US" sz="2600" kern="1200" dirty="0"/>
        </a:p>
      </dsp:txBody>
      <dsp:txXfrm>
        <a:off x="3153" y="2637023"/>
        <a:ext cx="1315268" cy="657634"/>
      </dsp:txXfrm>
    </dsp:sp>
    <dsp:sp modelId="{34F678F6-F185-42E7-86C7-AE70EEAC55B4}">
      <dsp:nvSpPr>
        <dsp:cNvPr id="0" name=""/>
        <dsp:cNvSpPr/>
      </dsp:nvSpPr>
      <dsp:spPr>
        <a:xfrm>
          <a:off x="1594628" y="2637023"/>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2 AM</a:t>
          </a:r>
          <a:endParaRPr lang="en-US" sz="2600" kern="1200" dirty="0"/>
        </a:p>
      </dsp:txBody>
      <dsp:txXfrm>
        <a:off x="1594628" y="2637023"/>
        <a:ext cx="1315268" cy="657634"/>
      </dsp:txXfrm>
    </dsp:sp>
    <dsp:sp modelId="{DE9FC062-54EA-4064-B10C-3E0B5EF27C79}">
      <dsp:nvSpPr>
        <dsp:cNvPr id="0" name=""/>
        <dsp:cNvSpPr/>
      </dsp:nvSpPr>
      <dsp:spPr>
        <a:xfrm>
          <a:off x="3981840" y="1703182"/>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Girl band</a:t>
          </a:r>
          <a:endParaRPr lang="en-US" sz="2600" kern="1200" dirty="0"/>
        </a:p>
      </dsp:txBody>
      <dsp:txXfrm>
        <a:off x="3981840" y="1703182"/>
        <a:ext cx="1315268" cy="657634"/>
      </dsp:txXfrm>
    </dsp:sp>
    <dsp:sp modelId="{E4650027-1A32-4E1D-B50D-9206D86CAFCC}">
      <dsp:nvSpPr>
        <dsp:cNvPr id="0" name=""/>
        <dsp:cNvSpPr/>
      </dsp:nvSpPr>
      <dsp:spPr>
        <a:xfrm>
          <a:off x="3186103" y="2637023"/>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SNSD</a:t>
          </a:r>
          <a:endParaRPr lang="en-US" sz="2600" kern="1200" dirty="0"/>
        </a:p>
      </dsp:txBody>
      <dsp:txXfrm>
        <a:off x="3186103" y="2637023"/>
        <a:ext cx="1315268" cy="657634"/>
      </dsp:txXfrm>
    </dsp:sp>
    <dsp:sp modelId="{53209DE7-2010-4D6A-81A5-8B10721ADDF4}">
      <dsp:nvSpPr>
        <dsp:cNvPr id="0" name=""/>
        <dsp:cNvSpPr/>
      </dsp:nvSpPr>
      <dsp:spPr>
        <a:xfrm>
          <a:off x="4777578" y="2637023"/>
          <a:ext cx="1315268" cy="657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T-ARA</a:t>
          </a:r>
          <a:endParaRPr lang="en-US" sz="2600" kern="1200" dirty="0"/>
        </a:p>
      </dsp:txBody>
      <dsp:txXfrm>
        <a:off x="4777578" y="2637023"/>
        <a:ext cx="1315268" cy="6576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093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cxnSp>
        <p:nvCxnSpPr>
          <p:cNvPr id="9" name="Straight Connector 8"/>
          <p:cNvCxnSpPr/>
          <p:nvPr userDrawn="1"/>
        </p:nvCxnSpPr>
        <p:spPr>
          <a:xfrm>
            <a:off x="971600" y="1052736"/>
            <a:ext cx="7200800" cy="0"/>
          </a:xfrm>
          <a:prstGeom prst="line">
            <a:avLst/>
          </a:prstGeom>
          <a:ln w="63500">
            <a:solidFill>
              <a:srgbClr val="FFFF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971600" y="260648"/>
            <a:ext cx="7200800" cy="553998"/>
          </a:xfrm>
          <a:prstGeom prst="rect">
            <a:avLst/>
          </a:prstGeom>
          <a:noFill/>
        </p:spPr>
        <p:txBody>
          <a:bodyPr wrap="square" rtlCol="0">
            <a:spAutoFit/>
          </a:bodyPr>
          <a:lstStyle/>
          <a:p>
            <a:r>
              <a:rPr lang="en-US" sz="3000" b="1" dirty="0" smtClean="0">
                <a:solidFill>
                  <a:srgbClr val="FFFF00"/>
                </a:solidFill>
                <a:effectLst>
                  <a:outerShdw blurRad="38100" dist="38100" dir="2700000" algn="tl">
                    <a:srgbClr val="000000">
                      <a:alpha val="43137"/>
                    </a:srgbClr>
                  </a:outerShdw>
                </a:effectLst>
              </a:rPr>
              <a:t>K-POP</a:t>
            </a:r>
            <a:endParaRPr lang="en-US" sz="3000" b="1" dirty="0">
              <a:solidFill>
                <a:srgbClr val="FFFF00"/>
              </a:solidFill>
              <a:effectLst>
                <a:outerShdw blurRad="38100" dist="38100" dir="2700000" algn="tl">
                  <a:srgbClr val="000000">
                    <a:alpha val="43137"/>
                  </a:srgbClr>
                </a:outerShdw>
              </a:effectLst>
            </a:endParaRPr>
          </a:p>
        </p:txBody>
      </p:sp>
      <p:sp>
        <p:nvSpPr>
          <p:cNvPr id="2" name="Action Button: Home 1">
            <a:hlinkClick r:id="" action="ppaction://hlinkshowjump?jump=firstslide" highlightClick="1"/>
          </p:cNvPr>
          <p:cNvSpPr/>
          <p:nvPr userDrawn="1"/>
        </p:nvSpPr>
        <p:spPr>
          <a:xfrm>
            <a:off x="7812360" y="6256660"/>
            <a:ext cx="504056" cy="36004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Forward or Next 2">
            <a:hlinkClick r:id="" action="ppaction://hlinkshowjump?jump=nextslide" highlightClick="1"/>
          </p:cNvPr>
          <p:cNvSpPr/>
          <p:nvPr userDrawn="1"/>
        </p:nvSpPr>
        <p:spPr>
          <a:xfrm>
            <a:off x="8388424" y="6256660"/>
            <a:ext cx="432048" cy="36004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ction Button: Back or Previous 3">
            <a:hlinkClick r:id="" action="ppaction://hlinkshowjump?jump=previousslide" highlightClick="1"/>
          </p:cNvPr>
          <p:cNvSpPr/>
          <p:nvPr userDrawn="1"/>
        </p:nvSpPr>
        <p:spPr>
          <a:xfrm>
            <a:off x="7236296" y="6284100"/>
            <a:ext cx="432048" cy="36004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320035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en.wikipedia.org/wiki/K-pop_ido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86089524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340768"/>
            <a:ext cx="6912768" cy="2585323"/>
          </a:xfrm>
          <a:prstGeom prst="rect">
            <a:avLst/>
          </a:prstGeom>
          <a:solidFill>
            <a:schemeClr val="bg2">
              <a:lumMod val="50000"/>
              <a:alpha val="36000"/>
            </a:schemeClr>
          </a:solidFill>
          <a:ln>
            <a:noFill/>
          </a:ln>
        </p:spPr>
        <p:txBody>
          <a:bodyPr wrap="square" rtlCol="0">
            <a:spAutoFit/>
          </a:bodyPr>
          <a:lstStyle/>
          <a:p>
            <a:r>
              <a:rPr lang="en-US" b="1" dirty="0" smtClean="0">
                <a:solidFill>
                  <a:srgbClr val="FFFF00"/>
                </a:solidFill>
              </a:rPr>
              <a:t>K-Pop</a:t>
            </a:r>
            <a:r>
              <a:rPr lang="en-US" dirty="0" smtClean="0">
                <a:solidFill>
                  <a:srgbClr val="FFFF00"/>
                </a:solidFill>
              </a:rPr>
              <a:t> (Korean: </a:t>
            </a:r>
            <a:r>
              <a:rPr lang="en-US" dirty="0" err="1" smtClean="0">
                <a:solidFill>
                  <a:srgbClr val="FFFF00"/>
                </a:solidFill>
              </a:rPr>
              <a:t>가요</a:t>
            </a:r>
            <a:r>
              <a:rPr lang="en-US" dirty="0" smtClean="0">
                <a:solidFill>
                  <a:srgbClr val="FFFF00"/>
                </a:solidFill>
              </a:rPr>
              <a:t>, </a:t>
            </a:r>
            <a:r>
              <a:rPr lang="en-US" i="1" dirty="0" smtClean="0">
                <a:solidFill>
                  <a:srgbClr val="FFFF00"/>
                </a:solidFill>
              </a:rPr>
              <a:t>kayo</a:t>
            </a:r>
            <a:r>
              <a:rPr lang="en-US" dirty="0" smtClean="0">
                <a:solidFill>
                  <a:srgbClr val="FFFF00"/>
                </a:solidFill>
              </a:rPr>
              <a:t>) (an abbreviation of </a:t>
            </a:r>
            <a:r>
              <a:rPr lang="en-US" b="1" dirty="0" smtClean="0">
                <a:solidFill>
                  <a:srgbClr val="FFFF00"/>
                </a:solidFill>
              </a:rPr>
              <a:t>Korean pop</a:t>
            </a:r>
            <a:r>
              <a:rPr lang="en-US" dirty="0" smtClean="0">
                <a:solidFill>
                  <a:srgbClr val="FFFF00"/>
                </a:solidFill>
              </a:rPr>
              <a:t> or </a:t>
            </a:r>
            <a:r>
              <a:rPr lang="en-US" b="1" dirty="0" smtClean="0">
                <a:solidFill>
                  <a:srgbClr val="FFFF00"/>
                </a:solidFill>
              </a:rPr>
              <a:t>Korean popular music</a:t>
            </a:r>
            <a:r>
              <a:rPr lang="en-US" dirty="0" smtClean="0">
                <a:solidFill>
                  <a:srgbClr val="FFFF00"/>
                </a:solidFill>
              </a:rPr>
              <a:t>) is a musical genre consisting of dance, electronic, electro pop, hip hop and R&amp;B music originating in South </a:t>
            </a:r>
            <a:r>
              <a:rPr lang="en-US" dirty="0" err="1" smtClean="0">
                <a:solidFill>
                  <a:srgbClr val="FFFF00"/>
                </a:solidFill>
              </a:rPr>
              <a:t>Korea.In</a:t>
            </a:r>
            <a:r>
              <a:rPr lang="en-US" dirty="0" smtClean="0">
                <a:solidFill>
                  <a:srgbClr val="FFFF00"/>
                </a:solidFill>
              </a:rPr>
              <a:t> addition to music, K-pop has grown into a popular subculture among teenagers and young adults around the world.</a:t>
            </a:r>
          </a:p>
          <a:p>
            <a:r>
              <a:rPr lang="en-US" dirty="0" smtClean="0">
                <a:solidFill>
                  <a:srgbClr val="FFFF00"/>
                </a:solidFill>
              </a:rPr>
              <a:t>Although in a bigger scope K-pop may include other genres of "popular music" within South Korea, outside of the country the term is more commonly used for songs sung by Korean teen idols, which covers mostly dance, electronic, rap, hip-hop, and R&amp;B genres</a:t>
            </a:r>
            <a:endParaRPr lang="en-US" dirty="0">
              <a:solidFill>
                <a:srgbClr val="FFFF00"/>
              </a:solidFill>
            </a:endParaRPr>
          </a:p>
        </p:txBody>
      </p:sp>
    </p:spTree>
    <p:extLst>
      <p:ext uri="{BB962C8B-B14F-4D97-AF65-F5344CB8AC3E}">
        <p14:creationId xmlns:p14="http://schemas.microsoft.com/office/powerpoint/2010/main" val="3359697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6471" y="1844824"/>
            <a:ext cx="7344816" cy="2031325"/>
          </a:xfrm>
          <a:prstGeom prst="rect">
            <a:avLst/>
          </a:prstGeom>
          <a:solidFill>
            <a:schemeClr val="bg2">
              <a:lumMod val="50000"/>
              <a:alpha val="40000"/>
            </a:schemeClr>
          </a:solidFill>
        </p:spPr>
        <p:txBody>
          <a:bodyPr wrap="square" rtlCol="0">
            <a:spAutoFit/>
          </a:bodyPr>
          <a:lstStyle/>
          <a:p>
            <a:r>
              <a:rPr lang="en-US" dirty="0" smtClean="0">
                <a:solidFill>
                  <a:srgbClr val="FFFF00"/>
                </a:solidFill>
              </a:rPr>
              <a:t>A </a:t>
            </a:r>
            <a:r>
              <a:rPr lang="en-US" b="1" dirty="0" smtClean="0">
                <a:solidFill>
                  <a:srgbClr val="FFFF00"/>
                </a:solidFill>
              </a:rPr>
              <a:t>boy band</a:t>
            </a:r>
            <a:r>
              <a:rPr lang="en-US" dirty="0" smtClean="0">
                <a:solidFill>
                  <a:srgbClr val="FFFF00"/>
                </a:solidFill>
              </a:rPr>
              <a:t> (or </a:t>
            </a:r>
            <a:r>
              <a:rPr lang="en-US" b="1" dirty="0" err="1" smtClean="0">
                <a:solidFill>
                  <a:srgbClr val="FFFF00"/>
                </a:solidFill>
              </a:rPr>
              <a:t>boyband</a:t>
            </a:r>
            <a:r>
              <a:rPr lang="en-US" dirty="0" smtClean="0">
                <a:solidFill>
                  <a:srgbClr val="FFFF00"/>
                </a:solidFill>
              </a:rPr>
              <a:t>) is loosely defined as a vocal group consisting of young male singers. Usually they are in their teenage years or in their twenties at the time of formation. Being vocal groups, most boy band members do not play musical instruments, either in recording sessions or on stage, making the term somewhat of a misnomer. However, exceptions do exist. Most boy bands dance as well as sing, usually giving highly choreographed performances</a:t>
            </a:r>
            <a:endParaRPr lang="en-US" dirty="0">
              <a:solidFill>
                <a:srgbClr val="FFFF00"/>
              </a:solidFill>
            </a:endParaRPr>
          </a:p>
        </p:txBody>
      </p:sp>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1700808"/>
            <a:ext cx="7056784" cy="2031325"/>
          </a:xfrm>
          <a:prstGeom prst="rect">
            <a:avLst/>
          </a:prstGeom>
          <a:solidFill>
            <a:schemeClr val="bg2">
              <a:lumMod val="50000"/>
              <a:alpha val="57000"/>
            </a:schemeClr>
          </a:solidFill>
        </p:spPr>
        <p:txBody>
          <a:bodyPr wrap="square" rtlCol="0">
            <a:spAutoFit/>
          </a:bodyPr>
          <a:lstStyle/>
          <a:p>
            <a:r>
              <a:rPr lang="en-US" b="1" dirty="0" smtClean="0">
                <a:solidFill>
                  <a:srgbClr val="FFFF00"/>
                </a:solidFill>
              </a:rPr>
              <a:t>Super Junior</a:t>
            </a:r>
            <a:r>
              <a:rPr lang="en-US" dirty="0" smtClean="0">
                <a:solidFill>
                  <a:srgbClr val="FFFF00"/>
                </a:solidFill>
              </a:rPr>
              <a:t> (Korean: </a:t>
            </a:r>
            <a:r>
              <a:rPr lang="ko-KR" dirty="0" smtClean="0">
                <a:solidFill>
                  <a:srgbClr val="FFFF00"/>
                </a:solidFill>
              </a:rPr>
              <a:t>슈퍼주니어</a:t>
            </a:r>
            <a:r>
              <a:rPr lang="en-US" dirty="0" smtClean="0">
                <a:solidFill>
                  <a:srgbClr val="FFFF00"/>
                </a:solidFill>
              </a:rPr>
              <a:t>; </a:t>
            </a:r>
            <a:r>
              <a:rPr lang="en-US" i="1" dirty="0" err="1" smtClean="0">
                <a:solidFill>
                  <a:srgbClr val="FFFF00"/>
                </a:solidFill>
              </a:rPr>
              <a:t>Syupeo</a:t>
            </a:r>
            <a:r>
              <a:rPr lang="en-US" i="1" dirty="0" smtClean="0">
                <a:solidFill>
                  <a:srgbClr val="FFFF00"/>
                </a:solidFill>
              </a:rPr>
              <a:t> </a:t>
            </a:r>
            <a:r>
              <a:rPr lang="en-US" i="1" dirty="0" err="1" smtClean="0">
                <a:solidFill>
                  <a:srgbClr val="FFFF00"/>
                </a:solidFill>
              </a:rPr>
              <a:t>Junieo</a:t>
            </a:r>
            <a:r>
              <a:rPr lang="en-US" dirty="0" smtClean="0">
                <a:solidFill>
                  <a:srgbClr val="FFFF00"/>
                </a:solidFill>
              </a:rPr>
              <a:t>) is a popular South Korean </a:t>
            </a:r>
            <a:r>
              <a:rPr lang="en-US" dirty="0" smtClean="0">
                <a:solidFill>
                  <a:srgbClr val="FFFF00"/>
                </a:solidFill>
                <a:hlinkClick r:id="rId2" tooltip="K-pop idol"/>
              </a:rPr>
              <a:t>idol group</a:t>
            </a:r>
            <a:r>
              <a:rPr lang="en-US" dirty="0" smtClean="0">
                <a:solidFill>
                  <a:srgbClr val="FFFF00"/>
                </a:solidFill>
              </a:rPr>
              <a:t>. Formed in 2005 by producer Lee Soo-man of SM Entertainment, the group comprised a total of thirteen members at its peak. Super Junior originally debuted with twelve members, consisting of leader Leeteuk, </a:t>
            </a:r>
            <a:r>
              <a:rPr lang="en-US" dirty="0" err="1" smtClean="0">
                <a:solidFill>
                  <a:srgbClr val="FFFF00"/>
                </a:solidFill>
              </a:rPr>
              <a:t>Heechul</a:t>
            </a:r>
            <a:r>
              <a:rPr lang="en-US" dirty="0" smtClean="0">
                <a:solidFill>
                  <a:srgbClr val="FFFF00"/>
                </a:solidFill>
              </a:rPr>
              <a:t>, </a:t>
            </a:r>
            <a:r>
              <a:rPr lang="en-US" dirty="0" err="1" smtClean="0">
                <a:solidFill>
                  <a:srgbClr val="FFFF00"/>
                </a:solidFill>
              </a:rPr>
              <a:t>Hankyung</a:t>
            </a:r>
            <a:r>
              <a:rPr lang="en-US" dirty="0" smtClean="0">
                <a:solidFill>
                  <a:srgbClr val="FFFF00"/>
                </a:solidFill>
              </a:rPr>
              <a:t>, </a:t>
            </a:r>
            <a:r>
              <a:rPr lang="en-US" dirty="0" err="1" smtClean="0">
                <a:solidFill>
                  <a:srgbClr val="FFFF00"/>
                </a:solidFill>
              </a:rPr>
              <a:t>Yesung</a:t>
            </a:r>
            <a:r>
              <a:rPr lang="en-US" dirty="0" smtClean="0">
                <a:solidFill>
                  <a:srgbClr val="FFFF00"/>
                </a:solidFill>
              </a:rPr>
              <a:t>, </a:t>
            </a:r>
            <a:r>
              <a:rPr lang="en-US" dirty="0" err="1" smtClean="0">
                <a:solidFill>
                  <a:srgbClr val="FFFF00"/>
                </a:solidFill>
              </a:rPr>
              <a:t>Kangin</a:t>
            </a:r>
            <a:r>
              <a:rPr lang="en-US" dirty="0" smtClean="0">
                <a:solidFill>
                  <a:srgbClr val="FFFF00"/>
                </a:solidFill>
              </a:rPr>
              <a:t>, </a:t>
            </a:r>
            <a:r>
              <a:rPr lang="en-US" dirty="0" err="1" smtClean="0">
                <a:solidFill>
                  <a:srgbClr val="FFFF00"/>
                </a:solidFill>
              </a:rPr>
              <a:t>Shindong</a:t>
            </a:r>
            <a:r>
              <a:rPr lang="en-US" dirty="0" smtClean="0">
                <a:solidFill>
                  <a:srgbClr val="FFFF00"/>
                </a:solidFill>
              </a:rPr>
              <a:t>, </a:t>
            </a:r>
            <a:r>
              <a:rPr lang="en-US" dirty="0" err="1" smtClean="0">
                <a:solidFill>
                  <a:srgbClr val="FFFF00"/>
                </a:solidFill>
              </a:rPr>
              <a:t>Sungmin</a:t>
            </a:r>
            <a:r>
              <a:rPr lang="en-US" dirty="0" smtClean="0">
                <a:solidFill>
                  <a:srgbClr val="FFFF00"/>
                </a:solidFill>
              </a:rPr>
              <a:t>, </a:t>
            </a:r>
            <a:r>
              <a:rPr lang="en-US" dirty="0" err="1" smtClean="0">
                <a:solidFill>
                  <a:srgbClr val="FFFF00"/>
                </a:solidFill>
              </a:rPr>
              <a:t>Eunhyuk</a:t>
            </a:r>
            <a:r>
              <a:rPr lang="en-US" dirty="0" smtClean="0">
                <a:solidFill>
                  <a:srgbClr val="FFFF00"/>
                </a:solidFill>
              </a:rPr>
              <a:t>, </a:t>
            </a:r>
            <a:r>
              <a:rPr lang="en-US" dirty="0" err="1" smtClean="0">
                <a:solidFill>
                  <a:srgbClr val="FFFF00"/>
                </a:solidFill>
              </a:rPr>
              <a:t>Siwon</a:t>
            </a:r>
            <a:r>
              <a:rPr lang="en-US" dirty="0" smtClean="0">
                <a:solidFill>
                  <a:srgbClr val="FFFF00"/>
                </a:solidFill>
              </a:rPr>
              <a:t>, </a:t>
            </a:r>
            <a:r>
              <a:rPr lang="en-US" dirty="0" err="1" smtClean="0">
                <a:solidFill>
                  <a:srgbClr val="FFFF00"/>
                </a:solidFill>
              </a:rPr>
              <a:t>Donghae</a:t>
            </a:r>
            <a:r>
              <a:rPr lang="en-US" dirty="0" smtClean="0">
                <a:solidFill>
                  <a:srgbClr val="FFFF00"/>
                </a:solidFill>
              </a:rPr>
              <a:t>, </a:t>
            </a:r>
            <a:r>
              <a:rPr lang="en-US" dirty="0" err="1" smtClean="0">
                <a:solidFill>
                  <a:srgbClr val="FFFF00"/>
                </a:solidFill>
              </a:rPr>
              <a:t>Ryeowook</a:t>
            </a:r>
            <a:r>
              <a:rPr lang="en-US" dirty="0" smtClean="0">
                <a:solidFill>
                  <a:srgbClr val="FFFF00"/>
                </a:solidFill>
              </a:rPr>
              <a:t> and </a:t>
            </a:r>
            <a:r>
              <a:rPr lang="en-US" dirty="0" err="1" smtClean="0">
                <a:solidFill>
                  <a:srgbClr val="FFFF00"/>
                </a:solidFill>
              </a:rPr>
              <a:t>Kibum</a:t>
            </a:r>
            <a:r>
              <a:rPr lang="en-US" dirty="0" smtClean="0">
                <a:solidFill>
                  <a:srgbClr val="FFFF00"/>
                </a:solidFill>
              </a:rPr>
              <a:t>. </a:t>
            </a:r>
            <a:r>
              <a:rPr lang="en-US" dirty="0" err="1" smtClean="0">
                <a:solidFill>
                  <a:srgbClr val="FFFF00"/>
                </a:solidFill>
              </a:rPr>
              <a:t>Kyuhyun</a:t>
            </a:r>
            <a:r>
              <a:rPr lang="en-US" dirty="0" smtClean="0">
                <a:solidFill>
                  <a:srgbClr val="FFFF00"/>
                </a:solidFill>
              </a:rPr>
              <a:t> joined the group in 2006.</a:t>
            </a:r>
            <a:endParaRPr lang="en-US" dirty="0">
              <a:solidFill>
                <a:srgbClr val="FFFF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4005064"/>
            <a:ext cx="6199438" cy="2532470"/>
          </a:xfrm>
          <a:prstGeom prst="rect">
            <a:avLst/>
          </a:prstGeom>
          <a:ln w="44450">
            <a:solidFill>
              <a:srgbClr val="FFFF00"/>
            </a:solidFill>
          </a:ln>
        </p:spPr>
      </p:pic>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844824"/>
            <a:ext cx="7416824" cy="2031325"/>
          </a:xfrm>
          <a:prstGeom prst="rect">
            <a:avLst/>
          </a:prstGeom>
          <a:solidFill>
            <a:schemeClr val="bg2">
              <a:lumMod val="50000"/>
              <a:alpha val="53000"/>
            </a:schemeClr>
          </a:solidFill>
        </p:spPr>
        <p:txBody>
          <a:bodyPr wrap="square" rtlCol="0">
            <a:spAutoFit/>
          </a:bodyPr>
          <a:lstStyle/>
          <a:p>
            <a:r>
              <a:rPr lang="en-US" b="1" dirty="0">
                <a:solidFill>
                  <a:srgbClr val="FFFF00"/>
                </a:solidFill>
              </a:rPr>
              <a:t>2AM</a:t>
            </a:r>
            <a:r>
              <a:rPr lang="en-US" dirty="0">
                <a:solidFill>
                  <a:srgbClr val="FFFF00"/>
                </a:solidFill>
              </a:rPr>
              <a:t> (Korean: </a:t>
            </a:r>
            <a:r>
              <a:rPr lang="en-US" dirty="0" err="1">
                <a:solidFill>
                  <a:srgbClr val="FFFF00"/>
                </a:solidFill>
              </a:rPr>
              <a:t>투에이엠</a:t>
            </a:r>
            <a:r>
              <a:rPr lang="en-US" dirty="0">
                <a:solidFill>
                  <a:srgbClr val="FFFF00"/>
                </a:solidFill>
              </a:rPr>
              <a:t>) is a South Korean four-member ballad boy band under JYP Entertainment. The members are Jo Kwon, Jinwoon, </a:t>
            </a:r>
            <a:r>
              <a:rPr lang="en-US" dirty="0" err="1">
                <a:solidFill>
                  <a:srgbClr val="FFFF00"/>
                </a:solidFill>
              </a:rPr>
              <a:t>Seulong</a:t>
            </a:r>
            <a:r>
              <a:rPr lang="en-US" dirty="0">
                <a:solidFill>
                  <a:srgbClr val="FFFF00"/>
                </a:solidFill>
              </a:rPr>
              <a:t>, and </a:t>
            </a:r>
            <a:r>
              <a:rPr lang="en-US" dirty="0" err="1">
                <a:solidFill>
                  <a:srgbClr val="FFFF00"/>
                </a:solidFill>
              </a:rPr>
              <a:t>Changmin</a:t>
            </a:r>
            <a:r>
              <a:rPr lang="en-US" dirty="0">
                <a:solidFill>
                  <a:srgbClr val="FFFF00"/>
                </a:solidFill>
              </a:rPr>
              <a:t>. 2AM is one of the two subgroups branched out from the eleven-member (before Jaebeom's departure) boy band One Day, the other being 2PM. They officially debuted on July 11, 2008 on KBS's </a:t>
            </a:r>
            <a:r>
              <a:rPr lang="en-US" i="1" dirty="0">
                <a:solidFill>
                  <a:srgbClr val="FFFF00"/>
                </a:solidFill>
              </a:rPr>
              <a:t>Music Bank</a:t>
            </a:r>
            <a:r>
              <a:rPr lang="en-US" dirty="0">
                <a:solidFill>
                  <a:srgbClr val="FFFF00"/>
                </a:solidFill>
              </a:rPr>
              <a:t>, performing their debut song "This Song". They won their first </a:t>
            </a:r>
            <a:r>
              <a:rPr lang="en-US" dirty="0" err="1">
                <a:solidFill>
                  <a:srgbClr val="FFFF00"/>
                </a:solidFill>
              </a:rPr>
              <a:t>Mutizen</a:t>
            </a:r>
            <a:r>
              <a:rPr lang="en-US" dirty="0">
                <a:solidFill>
                  <a:srgbClr val="FFFF00"/>
                </a:solidFill>
              </a:rPr>
              <a:t> at Inkigayo on February 7, 2010 with "Can't Let You Go Even If I Die".</a:t>
            </a:r>
          </a:p>
        </p:txBody>
      </p:sp>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43608" y="1484784"/>
            <a:ext cx="7416824" cy="2862322"/>
          </a:xfrm>
          <a:prstGeom prst="rect">
            <a:avLst/>
          </a:prstGeom>
          <a:solidFill>
            <a:schemeClr val="bg2">
              <a:lumMod val="50000"/>
              <a:alpha val="50000"/>
            </a:schemeClr>
          </a:solidFill>
        </p:spPr>
        <p:txBody>
          <a:bodyPr wrap="square" rtlCol="0">
            <a:spAutoFit/>
          </a:bodyPr>
          <a:lstStyle/>
          <a:p>
            <a:r>
              <a:rPr lang="en-US" b="1" dirty="0" smtClean="0">
                <a:solidFill>
                  <a:srgbClr val="FFFF00"/>
                </a:solidFill>
              </a:rPr>
              <a:t>Girls' Generation</a:t>
            </a:r>
            <a:r>
              <a:rPr lang="en-US" dirty="0" smtClean="0">
                <a:solidFill>
                  <a:srgbClr val="FFFF00"/>
                </a:solidFill>
              </a:rPr>
              <a:t> (Korean: </a:t>
            </a:r>
            <a:r>
              <a:rPr lang="en-US" dirty="0" err="1" smtClean="0">
                <a:solidFill>
                  <a:srgbClr val="FFFF00"/>
                </a:solidFill>
              </a:rPr>
              <a:t>소녀시대</a:t>
            </a:r>
            <a:r>
              <a:rPr lang="en-US" dirty="0" smtClean="0">
                <a:solidFill>
                  <a:srgbClr val="FFFF00"/>
                </a:solidFill>
              </a:rPr>
              <a:t>; </a:t>
            </a:r>
            <a:r>
              <a:rPr lang="en-US" i="1" dirty="0" err="1" smtClean="0">
                <a:solidFill>
                  <a:srgbClr val="FFFF00"/>
                </a:solidFill>
              </a:rPr>
              <a:t>Sonyeo</a:t>
            </a:r>
            <a:r>
              <a:rPr lang="en-US" i="1" dirty="0" smtClean="0">
                <a:solidFill>
                  <a:srgbClr val="FFFF00"/>
                </a:solidFill>
              </a:rPr>
              <a:t> </a:t>
            </a:r>
            <a:r>
              <a:rPr lang="en-US" i="1" dirty="0" err="1" smtClean="0">
                <a:solidFill>
                  <a:srgbClr val="FFFF00"/>
                </a:solidFill>
              </a:rPr>
              <a:t>Shidae</a:t>
            </a:r>
            <a:r>
              <a:rPr lang="en-US" dirty="0" smtClean="0">
                <a:solidFill>
                  <a:srgbClr val="FFFF00"/>
                </a:solidFill>
              </a:rPr>
              <a:t>) is a nine-member South Korean pop girl group formed by S.M. Entertainment in 2007.They are known in Japan as </a:t>
            </a:r>
            <a:r>
              <a:rPr lang="en-US" b="1" dirty="0" err="1" smtClean="0">
                <a:solidFill>
                  <a:srgbClr val="FFFF00"/>
                </a:solidFill>
              </a:rPr>
              <a:t>Shoujo</a:t>
            </a:r>
            <a:r>
              <a:rPr lang="en-US" b="1" dirty="0" smtClean="0">
                <a:solidFill>
                  <a:srgbClr val="FFFF00"/>
                </a:solidFill>
              </a:rPr>
              <a:t> </a:t>
            </a:r>
            <a:r>
              <a:rPr lang="en-US" b="1" dirty="0" err="1" smtClean="0">
                <a:solidFill>
                  <a:srgbClr val="FFFF00"/>
                </a:solidFill>
              </a:rPr>
              <a:t>Jidai</a:t>
            </a:r>
            <a:r>
              <a:rPr lang="en-US" dirty="0" smtClean="0">
                <a:solidFill>
                  <a:srgbClr val="FFFF00"/>
                </a:solidFill>
              </a:rPr>
              <a:t> (少女時代) and are referred to as </a:t>
            </a:r>
            <a:r>
              <a:rPr lang="en-US" b="1" dirty="0" err="1" smtClean="0">
                <a:solidFill>
                  <a:srgbClr val="FFFF00"/>
                </a:solidFill>
              </a:rPr>
              <a:t>SoShi</a:t>
            </a:r>
            <a:r>
              <a:rPr lang="en-US" dirty="0" smtClean="0">
                <a:solidFill>
                  <a:srgbClr val="FFFF00"/>
                </a:solidFill>
              </a:rPr>
              <a:t> (</a:t>
            </a:r>
            <a:r>
              <a:rPr lang="ko-KR" dirty="0" smtClean="0">
                <a:solidFill>
                  <a:srgbClr val="FFFF00"/>
                </a:solidFill>
              </a:rPr>
              <a:t>소시</a:t>
            </a:r>
            <a:r>
              <a:rPr lang="en-US" dirty="0" smtClean="0">
                <a:solidFill>
                  <a:srgbClr val="FFFF00"/>
                </a:solidFill>
              </a:rPr>
              <a:t>) or </a:t>
            </a:r>
            <a:r>
              <a:rPr lang="en-US" b="1" dirty="0" smtClean="0">
                <a:solidFill>
                  <a:srgbClr val="FFFF00"/>
                </a:solidFill>
              </a:rPr>
              <a:t>SNSD</a:t>
            </a:r>
            <a:r>
              <a:rPr lang="en-US" dirty="0" smtClean="0">
                <a:solidFill>
                  <a:srgbClr val="FFFF00"/>
                </a:solidFill>
              </a:rPr>
              <a:t> by their fans, both abbreviated forms of the group's Korean name. The group consists of Taeyeon, Jessica Jung, Sunny, Tiffany, Hyoyeon, Yuri, Sooyoung, Yoona and Seohyun. In less than five years of their debut, the group amassed sales of over 30 million digital singles and 4.4 million physical albums.</a:t>
            </a:r>
            <a:r>
              <a:rPr lang="en-US" baseline="30000" dirty="0" smtClean="0">
                <a:solidFill>
                  <a:srgbClr val="FFFF00"/>
                </a:solidFill>
              </a:rPr>
              <a:t> </a:t>
            </a:r>
            <a:r>
              <a:rPr lang="en-US" dirty="0" smtClean="0">
                <a:solidFill>
                  <a:srgbClr val="FFFF00"/>
                </a:solidFill>
              </a:rPr>
              <a:t>And have sold over 100,000 copies for each of their six Korean releases, a first for a female group in the South Korean music industry in over 6 years.</a:t>
            </a:r>
            <a:endParaRPr lang="en-US" dirty="0">
              <a:solidFill>
                <a:srgbClr val="FFFF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442452"/>
            <a:ext cx="5720874" cy="2272444"/>
          </a:xfrm>
          <a:prstGeom prst="rect">
            <a:avLst/>
          </a:prstGeom>
          <a:ln w="38100">
            <a:solidFill>
              <a:srgbClr val="FFFF00"/>
            </a:solidFill>
          </a:ln>
        </p:spPr>
      </p:pic>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3450" y="1633899"/>
            <a:ext cx="7056784" cy="2031325"/>
          </a:xfrm>
          <a:prstGeom prst="rect">
            <a:avLst/>
          </a:prstGeom>
          <a:solidFill>
            <a:schemeClr val="bg2">
              <a:lumMod val="50000"/>
              <a:alpha val="61000"/>
            </a:schemeClr>
          </a:solidFill>
        </p:spPr>
        <p:txBody>
          <a:bodyPr wrap="square" rtlCol="0">
            <a:spAutoFit/>
          </a:bodyPr>
          <a:lstStyle/>
          <a:p>
            <a:r>
              <a:rPr lang="en-US" b="1" dirty="0">
                <a:solidFill>
                  <a:srgbClr val="FFFF00"/>
                </a:solidFill>
              </a:rPr>
              <a:t>T-</a:t>
            </a:r>
            <a:r>
              <a:rPr lang="en-US" b="1" dirty="0" err="1">
                <a:solidFill>
                  <a:srgbClr val="FFFF00"/>
                </a:solidFill>
              </a:rPr>
              <a:t>ara</a:t>
            </a:r>
            <a:r>
              <a:rPr lang="en-US" dirty="0">
                <a:solidFill>
                  <a:srgbClr val="FFFF00"/>
                </a:solidFill>
              </a:rPr>
              <a:t> </a:t>
            </a:r>
            <a:r>
              <a:rPr lang="en-US" dirty="0" smtClean="0">
                <a:solidFill>
                  <a:srgbClr val="FFFF00"/>
                </a:solidFill>
              </a:rPr>
              <a:t>(Korean</a:t>
            </a:r>
            <a:r>
              <a:rPr lang="en-US" dirty="0">
                <a:solidFill>
                  <a:srgbClr val="FFFF00"/>
                </a:solidFill>
              </a:rPr>
              <a:t>: </a:t>
            </a:r>
            <a:r>
              <a:rPr lang="ko-KR" altLang="en-US" dirty="0">
                <a:solidFill>
                  <a:srgbClr val="FFFF00"/>
                </a:solidFill>
              </a:rPr>
              <a:t>티아라</a:t>
            </a:r>
            <a:r>
              <a:rPr lang="en-US" dirty="0">
                <a:solidFill>
                  <a:srgbClr val="FFFF00"/>
                </a:solidFill>
              </a:rPr>
              <a:t>, Japanese: </a:t>
            </a:r>
            <a:r>
              <a:rPr lang="en-US" dirty="0" err="1">
                <a:solidFill>
                  <a:srgbClr val="FFFF00"/>
                </a:solidFill>
              </a:rPr>
              <a:t>ティアラ</a:t>
            </a:r>
            <a:r>
              <a:rPr lang="en-US" dirty="0">
                <a:solidFill>
                  <a:srgbClr val="FFFF00"/>
                </a:solidFill>
              </a:rPr>
              <a:t>, often stylized as </a:t>
            </a:r>
            <a:r>
              <a:rPr lang="en-US" b="1" dirty="0">
                <a:solidFill>
                  <a:srgbClr val="FFFF00"/>
                </a:solidFill>
              </a:rPr>
              <a:t>T-ARA</a:t>
            </a:r>
            <a:r>
              <a:rPr lang="en-US" dirty="0">
                <a:solidFill>
                  <a:srgbClr val="FFFF00"/>
                </a:solidFill>
              </a:rPr>
              <a:t> or </a:t>
            </a:r>
            <a:r>
              <a:rPr lang="en-US" b="1" dirty="0">
                <a:solidFill>
                  <a:srgbClr val="FFFF00"/>
                </a:solidFill>
              </a:rPr>
              <a:t>T♔ARA</a:t>
            </a:r>
            <a:r>
              <a:rPr lang="en-US" dirty="0">
                <a:solidFill>
                  <a:srgbClr val="FFFF00"/>
                </a:solidFill>
              </a:rPr>
              <a:t>) is a South Korean girl group that debuted in 2009 under Core Contents Media. The meaning behind the group's name, which is based on the word "tiara", comes from the idea that they will become the "queens of the music </a:t>
            </a:r>
            <a:r>
              <a:rPr lang="en-US" dirty="0" err="1">
                <a:solidFill>
                  <a:srgbClr val="FFFF00"/>
                </a:solidFill>
              </a:rPr>
              <a:t>industry</a:t>
            </a:r>
            <a:r>
              <a:rPr lang="en-US" dirty="0" err="1" smtClean="0">
                <a:solidFill>
                  <a:srgbClr val="FFFF00"/>
                </a:solidFill>
              </a:rPr>
              <a:t>".Before</a:t>
            </a:r>
            <a:r>
              <a:rPr lang="en-US" dirty="0" smtClean="0">
                <a:solidFill>
                  <a:srgbClr val="FFFF00"/>
                </a:solidFill>
              </a:rPr>
              <a:t> </a:t>
            </a:r>
            <a:r>
              <a:rPr lang="en-US" dirty="0">
                <a:solidFill>
                  <a:srgbClr val="FFFF00"/>
                </a:solidFill>
              </a:rPr>
              <a:t>their debut, there was a high level of interest in the group as they were called the "Super Rookies" and had been training for three years </a:t>
            </a:r>
            <a:r>
              <a:rPr lang="en-US" dirty="0" smtClean="0">
                <a:solidFill>
                  <a:srgbClr val="FFFF00"/>
                </a:solidFill>
              </a:rPr>
              <a:t>prior</a:t>
            </a:r>
            <a:endParaRPr lang="en-US" dirty="0">
              <a:solidFill>
                <a:srgbClr val="FFFF00"/>
              </a:solidFill>
            </a:endParaRPr>
          </a:p>
        </p:txBody>
      </p:sp>
    </p:spTree>
    <p:extLst>
      <p:ext uri="{BB962C8B-B14F-4D97-AF65-F5344CB8AC3E}">
        <p14:creationId xmlns:p14="http://schemas.microsoft.com/office/powerpoint/2010/main" val="2921497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630</Words>
  <Application>Microsoft Office PowerPoint</Application>
  <PresentationFormat>On-screen Show (4:3)</PresentationFormat>
  <Paragraphs>14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NIE</dc:creator>
  <cp:lastModifiedBy>NIE</cp:lastModifiedBy>
  <cp:revision>5</cp:revision>
  <dcterms:created xsi:type="dcterms:W3CDTF">2012-09-26T07:18:09Z</dcterms:created>
  <dcterms:modified xsi:type="dcterms:W3CDTF">2012-09-26T08:01:39Z</dcterms:modified>
</cp:coreProperties>
</file>