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0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3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5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5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2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1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2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3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7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AF733-C15A-4568-BAE2-8749AA8499C3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8F11-5CC2-41D6-A110-3FCD3994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7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548680"/>
            <a:ext cx="6400800" cy="5040560"/>
          </a:xfrm>
        </p:spPr>
        <p:txBody>
          <a:bodyPr/>
          <a:lstStyle/>
          <a:p>
            <a:r>
              <a:rPr lang="en-US" dirty="0" smtClean="0"/>
              <a:t>Welcome to engineers </a:t>
            </a:r>
            <a:r>
              <a:rPr lang="en-US" dirty="0" err="1" smtClean="0"/>
              <a:t>ppt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Wanna</a:t>
            </a:r>
            <a:r>
              <a:rPr lang="en-US" dirty="0" smtClean="0"/>
              <a:t> sign on</a:t>
            </a:r>
          </a:p>
          <a:p>
            <a:pPr marL="514350" indent="-514350">
              <a:buAutoNum type="arabicPeriod"/>
            </a:pPr>
            <a:r>
              <a:rPr lang="en-US" dirty="0" smtClean="0">
                <a:hlinkClick r:id="rId2" action="ppaction://hlinksldjump"/>
              </a:rPr>
              <a:t>EOD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>
                <a:hlinkClick r:id="rId3" action="ppaction://hlinksldjump"/>
              </a:rPr>
              <a:t>CBRE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>
                <a:hlinkClick r:id="rId4" action="ppaction://hlinksldjump"/>
              </a:rPr>
              <a:t>Armoured Engineers</a:t>
            </a:r>
            <a:endParaRPr lang="en-US" dirty="0"/>
          </a:p>
          <a:p>
            <a:endParaRPr lang="en-US" dirty="0" smtClean="0"/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95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NIE\Desktop\E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1881188"/>
            <a:ext cx="30765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7452320" y="5517232"/>
            <a:ext cx="1008112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2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NIE\Desktop\cb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290763"/>
            <a:ext cx="3429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7452320" y="5517232"/>
            <a:ext cx="1008112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6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NIE\Desktop\A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166938"/>
            <a:ext cx="342900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7452320" y="5517232"/>
            <a:ext cx="1008112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2</cp:revision>
  <dcterms:created xsi:type="dcterms:W3CDTF">2012-09-26T07:08:12Z</dcterms:created>
  <dcterms:modified xsi:type="dcterms:W3CDTF">2012-09-26T07:32:24Z</dcterms:modified>
</cp:coreProperties>
</file>