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activeX/activeX1.xml" ContentType="application/vnd.ms-office.activeX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8"/>
  </p:notes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activeX/activeX1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C:\Users\NIE\Desktop\work folder\Parakeet.wmv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0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4445"/>
  <ax:ocxPr ax:name="_cy" ax:value="3387"/>
</ax:ocx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Choose</a:t>
            </a:r>
            <a:r>
              <a:rPr lang="en-US" baseline="0" dirty="0" smtClean="0"/>
              <a:t> wife</a:t>
            </a:r>
            <a:endParaRPr lang="en-US" dirty="0"/>
          </a:p>
        </c:rich>
      </c:tx>
      <c:layout>
        <c:manualLayout>
          <c:xMode val="edge"/>
          <c:yMode val="edge"/>
          <c:x val="6.9853514932255084E-2"/>
          <c:y val="3.9517410479063035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56.4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967759097680353"/>
          <c:y val="3.878929441196851E-2"/>
          <c:w val="0.36230439100517836"/>
          <c:h val="0.9612107055880315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438BCF-7263-4439-8CA5-B57E80DD108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C44203-E37A-4B10-9AF5-998F1E4C433C}">
      <dgm:prSet phldrT="[Text]"/>
      <dgm:spPr/>
      <dgm:t>
        <a:bodyPr/>
        <a:lstStyle/>
        <a:p>
          <a:r>
            <a:rPr lang="en-US" dirty="0" err="1" smtClean="0"/>
            <a:t>chinese</a:t>
          </a:r>
          <a:endParaRPr lang="en-US" dirty="0"/>
        </a:p>
      </dgm:t>
    </dgm:pt>
    <dgm:pt modelId="{40B668F3-6683-4F3D-B5F7-78D1CB82A2A7}" type="parTrans" cxnId="{D1269C8A-4D18-4458-93D1-2619A5C0A89E}">
      <dgm:prSet/>
      <dgm:spPr/>
      <dgm:t>
        <a:bodyPr/>
        <a:lstStyle/>
        <a:p>
          <a:endParaRPr lang="en-US"/>
        </a:p>
      </dgm:t>
    </dgm:pt>
    <dgm:pt modelId="{B99DB39D-3225-46E9-BA0B-55E409AB3B83}" type="sibTrans" cxnId="{D1269C8A-4D18-4458-93D1-2619A5C0A89E}">
      <dgm:prSet/>
      <dgm:spPr/>
      <dgm:t>
        <a:bodyPr/>
        <a:lstStyle/>
        <a:p>
          <a:endParaRPr lang="en-US"/>
        </a:p>
      </dgm:t>
    </dgm:pt>
    <dgm:pt modelId="{78E4E54B-2A44-49C2-869F-31753D82077F}" type="asst">
      <dgm:prSet phldrT="[Text]"/>
      <dgm:spPr/>
      <dgm:t>
        <a:bodyPr/>
        <a:lstStyle/>
        <a:p>
          <a:r>
            <a:rPr lang="en-US" dirty="0" err="1" smtClean="0"/>
            <a:t>japanese</a:t>
          </a:r>
          <a:endParaRPr lang="en-US" dirty="0"/>
        </a:p>
      </dgm:t>
    </dgm:pt>
    <dgm:pt modelId="{501BB5C1-AA54-4FDC-85DD-5F917850ECD2}" type="parTrans" cxnId="{B4F02E86-7BDD-4D68-9542-FDE8E5E345C1}">
      <dgm:prSet/>
      <dgm:spPr/>
      <dgm:t>
        <a:bodyPr/>
        <a:lstStyle/>
        <a:p>
          <a:endParaRPr lang="en-US"/>
        </a:p>
      </dgm:t>
    </dgm:pt>
    <dgm:pt modelId="{DD6C0EC3-B4AF-466D-BDCF-79CFAA791535}" type="sibTrans" cxnId="{B4F02E86-7BDD-4D68-9542-FDE8E5E345C1}">
      <dgm:prSet/>
      <dgm:spPr/>
      <dgm:t>
        <a:bodyPr/>
        <a:lstStyle/>
        <a:p>
          <a:endParaRPr lang="en-US"/>
        </a:p>
      </dgm:t>
    </dgm:pt>
    <dgm:pt modelId="{43DDF389-657F-4131-AA5A-DA93B4DD67D5}">
      <dgm:prSet phldrT="[Text]"/>
      <dgm:spPr/>
      <dgm:t>
        <a:bodyPr/>
        <a:lstStyle/>
        <a:p>
          <a:r>
            <a:rPr lang="en-US" dirty="0" err="1" smtClean="0"/>
            <a:t>taiwanese</a:t>
          </a:r>
          <a:endParaRPr lang="en-US" dirty="0"/>
        </a:p>
      </dgm:t>
    </dgm:pt>
    <dgm:pt modelId="{4471BFEB-FC97-4C58-A239-AD22D772CF7F}" type="parTrans" cxnId="{0FEA0AEE-7D3F-42A6-8BBE-BF31D867C2BA}">
      <dgm:prSet/>
      <dgm:spPr/>
      <dgm:t>
        <a:bodyPr/>
        <a:lstStyle/>
        <a:p>
          <a:endParaRPr lang="en-US"/>
        </a:p>
      </dgm:t>
    </dgm:pt>
    <dgm:pt modelId="{562F36DF-E2CA-4ED5-B30F-E3DA11F884B4}" type="sibTrans" cxnId="{0FEA0AEE-7D3F-42A6-8BBE-BF31D867C2BA}">
      <dgm:prSet/>
      <dgm:spPr/>
      <dgm:t>
        <a:bodyPr/>
        <a:lstStyle/>
        <a:p>
          <a:endParaRPr lang="en-US"/>
        </a:p>
      </dgm:t>
    </dgm:pt>
    <dgm:pt modelId="{A3A0164B-2F44-4EE4-947E-C6838C05C094}">
      <dgm:prSet phldrT="[Text]"/>
      <dgm:spPr/>
      <dgm:t>
        <a:bodyPr/>
        <a:lstStyle/>
        <a:p>
          <a:r>
            <a:rPr lang="en-US" dirty="0" err="1" smtClean="0"/>
            <a:t>korean</a:t>
          </a:r>
          <a:endParaRPr lang="en-US" dirty="0"/>
        </a:p>
      </dgm:t>
    </dgm:pt>
    <dgm:pt modelId="{92D791A1-EA51-487D-B806-D3F7A1B845B1}" type="parTrans" cxnId="{EB1FD3CA-D065-4311-8A12-D1EFD4C7A85C}">
      <dgm:prSet/>
      <dgm:spPr/>
      <dgm:t>
        <a:bodyPr/>
        <a:lstStyle/>
        <a:p>
          <a:endParaRPr lang="en-US"/>
        </a:p>
      </dgm:t>
    </dgm:pt>
    <dgm:pt modelId="{79FCAFEF-E9EA-49F1-BDAB-1D5C8432F767}" type="sibTrans" cxnId="{EB1FD3CA-D065-4311-8A12-D1EFD4C7A85C}">
      <dgm:prSet/>
      <dgm:spPr/>
      <dgm:t>
        <a:bodyPr/>
        <a:lstStyle/>
        <a:p>
          <a:endParaRPr lang="en-US"/>
        </a:p>
      </dgm:t>
    </dgm:pt>
    <dgm:pt modelId="{80FA3537-C133-4CEC-9C21-5746F44589D4}">
      <dgm:prSet phldrT="[Text]"/>
      <dgm:spPr/>
      <dgm:t>
        <a:bodyPr/>
        <a:lstStyle/>
        <a:p>
          <a:r>
            <a:rPr lang="en-US" dirty="0" err="1" smtClean="0"/>
            <a:t>thai</a:t>
          </a:r>
          <a:endParaRPr lang="en-US" dirty="0"/>
        </a:p>
      </dgm:t>
    </dgm:pt>
    <dgm:pt modelId="{42F5387A-919B-40BE-9C0C-F963B48072FA}" type="parTrans" cxnId="{24D38975-732A-4871-B539-B3D1D8221555}">
      <dgm:prSet/>
      <dgm:spPr/>
      <dgm:t>
        <a:bodyPr/>
        <a:lstStyle/>
        <a:p>
          <a:endParaRPr lang="en-US"/>
        </a:p>
      </dgm:t>
    </dgm:pt>
    <dgm:pt modelId="{981DD48E-ABF6-424E-A9AF-E2636837B509}" type="sibTrans" cxnId="{24D38975-732A-4871-B539-B3D1D8221555}">
      <dgm:prSet/>
      <dgm:spPr/>
      <dgm:t>
        <a:bodyPr/>
        <a:lstStyle/>
        <a:p>
          <a:endParaRPr lang="en-US"/>
        </a:p>
      </dgm:t>
    </dgm:pt>
    <dgm:pt modelId="{CBE99596-D7B2-4DA5-9BAD-12531F9D754C}" type="pres">
      <dgm:prSet presAssocID="{FD438BCF-7263-4439-8CA5-B57E80DD108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3D838EE-6DCE-49B5-BDED-9BAD117E59F9}" type="pres">
      <dgm:prSet presAssocID="{A1C44203-E37A-4B10-9AF5-998F1E4C433C}" presName="hierRoot1" presStyleCnt="0">
        <dgm:presLayoutVars>
          <dgm:hierBranch val="init"/>
        </dgm:presLayoutVars>
      </dgm:prSet>
      <dgm:spPr/>
    </dgm:pt>
    <dgm:pt modelId="{F20B9E3B-DA5F-4968-881C-43E6D04FFAB4}" type="pres">
      <dgm:prSet presAssocID="{A1C44203-E37A-4B10-9AF5-998F1E4C433C}" presName="rootComposite1" presStyleCnt="0"/>
      <dgm:spPr/>
    </dgm:pt>
    <dgm:pt modelId="{777260EF-A7B5-4002-BC50-DADB45E0FACE}" type="pres">
      <dgm:prSet presAssocID="{A1C44203-E37A-4B10-9AF5-998F1E4C433C}" presName="rootText1" presStyleLbl="node0" presStyleIdx="0" presStyleCnt="1">
        <dgm:presLayoutVars>
          <dgm:chPref val="3"/>
        </dgm:presLayoutVars>
      </dgm:prSet>
      <dgm:spPr/>
    </dgm:pt>
    <dgm:pt modelId="{330F711E-682B-4B33-8C19-B21B76E98F8C}" type="pres">
      <dgm:prSet presAssocID="{A1C44203-E37A-4B10-9AF5-998F1E4C433C}" presName="rootConnector1" presStyleLbl="node1" presStyleIdx="0" presStyleCnt="0"/>
      <dgm:spPr/>
    </dgm:pt>
    <dgm:pt modelId="{CEC5EFB2-C1B6-417D-8BFF-F6E8D8A262CE}" type="pres">
      <dgm:prSet presAssocID="{A1C44203-E37A-4B10-9AF5-998F1E4C433C}" presName="hierChild2" presStyleCnt="0"/>
      <dgm:spPr/>
    </dgm:pt>
    <dgm:pt modelId="{1402CB3D-1B8B-4047-B63C-2285F361193D}" type="pres">
      <dgm:prSet presAssocID="{4471BFEB-FC97-4C58-A239-AD22D772CF7F}" presName="Name37" presStyleLbl="parChTrans1D2" presStyleIdx="0" presStyleCnt="4"/>
      <dgm:spPr/>
    </dgm:pt>
    <dgm:pt modelId="{C047B2C4-3C45-4F91-8C9D-57CE603AE13F}" type="pres">
      <dgm:prSet presAssocID="{43DDF389-657F-4131-AA5A-DA93B4DD67D5}" presName="hierRoot2" presStyleCnt="0">
        <dgm:presLayoutVars>
          <dgm:hierBranch val="init"/>
        </dgm:presLayoutVars>
      </dgm:prSet>
      <dgm:spPr/>
    </dgm:pt>
    <dgm:pt modelId="{6573B045-17CA-45CB-AEF2-275FD9172F86}" type="pres">
      <dgm:prSet presAssocID="{43DDF389-657F-4131-AA5A-DA93B4DD67D5}" presName="rootComposite" presStyleCnt="0"/>
      <dgm:spPr/>
    </dgm:pt>
    <dgm:pt modelId="{6183F64A-287D-49A1-8281-FE1E3898DECE}" type="pres">
      <dgm:prSet presAssocID="{43DDF389-657F-4131-AA5A-DA93B4DD67D5}" presName="rootText" presStyleLbl="node2" presStyleIdx="0" presStyleCnt="3">
        <dgm:presLayoutVars>
          <dgm:chPref val="3"/>
        </dgm:presLayoutVars>
      </dgm:prSet>
      <dgm:spPr/>
    </dgm:pt>
    <dgm:pt modelId="{5B3CF03F-382C-4167-91FC-F7CFA7AC3FB3}" type="pres">
      <dgm:prSet presAssocID="{43DDF389-657F-4131-AA5A-DA93B4DD67D5}" presName="rootConnector" presStyleLbl="node2" presStyleIdx="0" presStyleCnt="3"/>
      <dgm:spPr/>
    </dgm:pt>
    <dgm:pt modelId="{855F126A-31D9-4FA2-A90B-2DE7347AB30F}" type="pres">
      <dgm:prSet presAssocID="{43DDF389-657F-4131-AA5A-DA93B4DD67D5}" presName="hierChild4" presStyleCnt="0"/>
      <dgm:spPr/>
    </dgm:pt>
    <dgm:pt modelId="{5DB7B529-C00D-433E-9676-346BE5DC2B40}" type="pres">
      <dgm:prSet presAssocID="{43DDF389-657F-4131-AA5A-DA93B4DD67D5}" presName="hierChild5" presStyleCnt="0"/>
      <dgm:spPr/>
    </dgm:pt>
    <dgm:pt modelId="{5254335C-33CD-422C-8C31-10FE3EE61614}" type="pres">
      <dgm:prSet presAssocID="{92D791A1-EA51-487D-B806-D3F7A1B845B1}" presName="Name37" presStyleLbl="parChTrans1D2" presStyleIdx="1" presStyleCnt="4"/>
      <dgm:spPr/>
    </dgm:pt>
    <dgm:pt modelId="{0755AB53-0A0A-4B61-9B4E-000330F2BF91}" type="pres">
      <dgm:prSet presAssocID="{A3A0164B-2F44-4EE4-947E-C6838C05C094}" presName="hierRoot2" presStyleCnt="0">
        <dgm:presLayoutVars>
          <dgm:hierBranch val="init"/>
        </dgm:presLayoutVars>
      </dgm:prSet>
      <dgm:spPr/>
    </dgm:pt>
    <dgm:pt modelId="{FC9ADB75-E489-4E89-8E1D-4C27098121CF}" type="pres">
      <dgm:prSet presAssocID="{A3A0164B-2F44-4EE4-947E-C6838C05C094}" presName="rootComposite" presStyleCnt="0"/>
      <dgm:spPr/>
    </dgm:pt>
    <dgm:pt modelId="{252E77EA-3987-4A97-AB3D-D7B05D7EE436}" type="pres">
      <dgm:prSet presAssocID="{A3A0164B-2F44-4EE4-947E-C6838C05C094}" presName="rootText" presStyleLbl="node2" presStyleIdx="1" presStyleCnt="3">
        <dgm:presLayoutVars>
          <dgm:chPref val="3"/>
        </dgm:presLayoutVars>
      </dgm:prSet>
      <dgm:spPr/>
    </dgm:pt>
    <dgm:pt modelId="{1ED53615-0FA5-4AD4-9B35-6983AEAA985B}" type="pres">
      <dgm:prSet presAssocID="{A3A0164B-2F44-4EE4-947E-C6838C05C094}" presName="rootConnector" presStyleLbl="node2" presStyleIdx="1" presStyleCnt="3"/>
      <dgm:spPr/>
    </dgm:pt>
    <dgm:pt modelId="{F5902228-9003-460E-99BA-FFB0D7045D8E}" type="pres">
      <dgm:prSet presAssocID="{A3A0164B-2F44-4EE4-947E-C6838C05C094}" presName="hierChild4" presStyleCnt="0"/>
      <dgm:spPr/>
    </dgm:pt>
    <dgm:pt modelId="{FC3075AE-E17B-4A05-BC4B-4861BE621A34}" type="pres">
      <dgm:prSet presAssocID="{A3A0164B-2F44-4EE4-947E-C6838C05C094}" presName="hierChild5" presStyleCnt="0"/>
      <dgm:spPr/>
    </dgm:pt>
    <dgm:pt modelId="{D482A9F1-4B04-436C-BB30-4B88B1C92CC1}" type="pres">
      <dgm:prSet presAssocID="{42F5387A-919B-40BE-9C0C-F963B48072FA}" presName="Name37" presStyleLbl="parChTrans1D2" presStyleIdx="2" presStyleCnt="4"/>
      <dgm:spPr/>
    </dgm:pt>
    <dgm:pt modelId="{CFF48844-EF0A-4EC4-BD9B-C583E967BA7C}" type="pres">
      <dgm:prSet presAssocID="{80FA3537-C133-4CEC-9C21-5746F44589D4}" presName="hierRoot2" presStyleCnt="0">
        <dgm:presLayoutVars>
          <dgm:hierBranch val="init"/>
        </dgm:presLayoutVars>
      </dgm:prSet>
      <dgm:spPr/>
    </dgm:pt>
    <dgm:pt modelId="{7A1FAB44-3CC1-46C7-8E99-508BD41CAB1F}" type="pres">
      <dgm:prSet presAssocID="{80FA3537-C133-4CEC-9C21-5746F44589D4}" presName="rootComposite" presStyleCnt="0"/>
      <dgm:spPr/>
    </dgm:pt>
    <dgm:pt modelId="{F72494CE-FD71-46FF-AA41-02BC9874A825}" type="pres">
      <dgm:prSet presAssocID="{80FA3537-C133-4CEC-9C21-5746F44589D4}" presName="rootText" presStyleLbl="node2" presStyleIdx="2" presStyleCnt="3">
        <dgm:presLayoutVars>
          <dgm:chPref val="3"/>
        </dgm:presLayoutVars>
      </dgm:prSet>
      <dgm:spPr/>
    </dgm:pt>
    <dgm:pt modelId="{702D61C2-7AD6-4A13-90CE-B55E385BF958}" type="pres">
      <dgm:prSet presAssocID="{80FA3537-C133-4CEC-9C21-5746F44589D4}" presName="rootConnector" presStyleLbl="node2" presStyleIdx="2" presStyleCnt="3"/>
      <dgm:spPr/>
    </dgm:pt>
    <dgm:pt modelId="{4755C3E6-B22B-416E-B05C-30E3B7DE1E96}" type="pres">
      <dgm:prSet presAssocID="{80FA3537-C133-4CEC-9C21-5746F44589D4}" presName="hierChild4" presStyleCnt="0"/>
      <dgm:spPr/>
    </dgm:pt>
    <dgm:pt modelId="{5E38C453-6A8B-41C4-8B28-CFB3546E6ADD}" type="pres">
      <dgm:prSet presAssocID="{80FA3537-C133-4CEC-9C21-5746F44589D4}" presName="hierChild5" presStyleCnt="0"/>
      <dgm:spPr/>
    </dgm:pt>
    <dgm:pt modelId="{A5C2CEE5-79A1-410C-B5F5-E6DAB5B7F679}" type="pres">
      <dgm:prSet presAssocID="{A1C44203-E37A-4B10-9AF5-998F1E4C433C}" presName="hierChild3" presStyleCnt="0"/>
      <dgm:spPr/>
    </dgm:pt>
    <dgm:pt modelId="{7A5D51E4-6F61-43F9-844E-DC5BFEAABA53}" type="pres">
      <dgm:prSet presAssocID="{501BB5C1-AA54-4FDC-85DD-5F917850ECD2}" presName="Name111" presStyleLbl="parChTrans1D2" presStyleIdx="3" presStyleCnt="4"/>
      <dgm:spPr/>
    </dgm:pt>
    <dgm:pt modelId="{D761883B-A6CE-46A5-8B81-E60DA78DDBFA}" type="pres">
      <dgm:prSet presAssocID="{78E4E54B-2A44-49C2-869F-31753D82077F}" presName="hierRoot3" presStyleCnt="0">
        <dgm:presLayoutVars>
          <dgm:hierBranch val="init"/>
        </dgm:presLayoutVars>
      </dgm:prSet>
      <dgm:spPr/>
    </dgm:pt>
    <dgm:pt modelId="{DC7712F1-6D92-4EB2-A6F7-F991F5148F5A}" type="pres">
      <dgm:prSet presAssocID="{78E4E54B-2A44-49C2-869F-31753D82077F}" presName="rootComposite3" presStyleCnt="0"/>
      <dgm:spPr/>
    </dgm:pt>
    <dgm:pt modelId="{9306D575-D877-4E92-B137-696F583418CB}" type="pres">
      <dgm:prSet presAssocID="{78E4E54B-2A44-49C2-869F-31753D82077F}" presName="rootText3" presStyleLbl="asst1" presStyleIdx="0" presStyleCnt="1">
        <dgm:presLayoutVars>
          <dgm:chPref val="3"/>
        </dgm:presLayoutVars>
      </dgm:prSet>
      <dgm:spPr/>
    </dgm:pt>
    <dgm:pt modelId="{F038DEC2-C346-435F-BEDB-3CB0A115FB53}" type="pres">
      <dgm:prSet presAssocID="{78E4E54B-2A44-49C2-869F-31753D82077F}" presName="rootConnector3" presStyleLbl="asst1" presStyleIdx="0" presStyleCnt="1"/>
      <dgm:spPr/>
    </dgm:pt>
    <dgm:pt modelId="{F1CBAC3D-2892-48BB-B425-9FF9651E192F}" type="pres">
      <dgm:prSet presAssocID="{78E4E54B-2A44-49C2-869F-31753D82077F}" presName="hierChild6" presStyleCnt="0"/>
      <dgm:spPr/>
    </dgm:pt>
    <dgm:pt modelId="{5A32FCF0-CC69-461E-A31E-D8EA0B6DC901}" type="pres">
      <dgm:prSet presAssocID="{78E4E54B-2A44-49C2-869F-31753D82077F}" presName="hierChild7" presStyleCnt="0"/>
      <dgm:spPr/>
    </dgm:pt>
  </dgm:ptLst>
  <dgm:cxnLst>
    <dgm:cxn modelId="{1A498EC1-B45A-4F71-9B4F-E6E905E0C0E8}" type="presOf" srcId="{42F5387A-919B-40BE-9C0C-F963B48072FA}" destId="{D482A9F1-4B04-436C-BB30-4B88B1C92CC1}" srcOrd="0" destOrd="0" presId="urn:microsoft.com/office/officeart/2005/8/layout/orgChart1"/>
    <dgm:cxn modelId="{7612A052-A35F-48AF-95EB-6F15254605B7}" type="presOf" srcId="{80FA3537-C133-4CEC-9C21-5746F44589D4}" destId="{F72494CE-FD71-46FF-AA41-02BC9874A825}" srcOrd="0" destOrd="0" presId="urn:microsoft.com/office/officeart/2005/8/layout/orgChart1"/>
    <dgm:cxn modelId="{87672FE2-FBA7-4271-9722-CC1202842460}" type="presOf" srcId="{A3A0164B-2F44-4EE4-947E-C6838C05C094}" destId="{1ED53615-0FA5-4AD4-9B35-6983AEAA985B}" srcOrd="1" destOrd="0" presId="urn:microsoft.com/office/officeart/2005/8/layout/orgChart1"/>
    <dgm:cxn modelId="{B199A86B-EC7B-4D4D-8DF6-8CFA6648128E}" type="presOf" srcId="{4471BFEB-FC97-4C58-A239-AD22D772CF7F}" destId="{1402CB3D-1B8B-4047-B63C-2285F361193D}" srcOrd="0" destOrd="0" presId="urn:microsoft.com/office/officeart/2005/8/layout/orgChart1"/>
    <dgm:cxn modelId="{BAD29F58-BE1B-4CF7-837E-6BA2D2C90F3B}" type="presOf" srcId="{43DDF389-657F-4131-AA5A-DA93B4DD67D5}" destId="{6183F64A-287D-49A1-8281-FE1E3898DECE}" srcOrd="0" destOrd="0" presId="urn:microsoft.com/office/officeart/2005/8/layout/orgChart1"/>
    <dgm:cxn modelId="{41EB5D8E-138F-42A8-BC25-AB19947CEA83}" type="presOf" srcId="{501BB5C1-AA54-4FDC-85DD-5F917850ECD2}" destId="{7A5D51E4-6F61-43F9-844E-DC5BFEAABA53}" srcOrd="0" destOrd="0" presId="urn:microsoft.com/office/officeart/2005/8/layout/orgChart1"/>
    <dgm:cxn modelId="{9129C80B-4B9E-46F4-BB12-0A63BD24C4F7}" type="presOf" srcId="{43DDF389-657F-4131-AA5A-DA93B4DD67D5}" destId="{5B3CF03F-382C-4167-91FC-F7CFA7AC3FB3}" srcOrd="1" destOrd="0" presId="urn:microsoft.com/office/officeart/2005/8/layout/orgChart1"/>
    <dgm:cxn modelId="{FDF19828-9BED-4975-A548-8667549DB7E7}" type="presOf" srcId="{A1C44203-E37A-4B10-9AF5-998F1E4C433C}" destId="{777260EF-A7B5-4002-BC50-DADB45E0FACE}" srcOrd="0" destOrd="0" presId="urn:microsoft.com/office/officeart/2005/8/layout/orgChart1"/>
    <dgm:cxn modelId="{F3038134-F316-48E2-AAFC-1D13AD87CFB9}" type="presOf" srcId="{80FA3537-C133-4CEC-9C21-5746F44589D4}" destId="{702D61C2-7AD6-4A13-90CE-B55E385BF958}" srcOrd="1" destOrd="0" presId="urn:microsoft.com/office/officeart/2005/8/layout/orgChart1"/>
    <dgm:cxn modelId="{CE6F79A0-3BF3-4AB6-A2A6-0D0917417ADF}" type="presOf" srcId="{78E4E54B-2A44-49C2-869F-31753D82077F}" destId="{9306D575-D877-4E92-B137-696F583418CB}" srcOrd="0" destOrd="0" presId="urn:microsoft.com/office/officeart/2005/8/layout/orgChart1"/>
    <dgm:cxn modelId="{0FEA0AEE-7D3F-42A6-8BBE-BF31D867C2BA}" srcId="{A1C44203-E37A-4B10-9AF5-998F1E4C433C}" destId="{43DDF389-657F-4131-AA5A-DA93B4DD67D5}" srcOrd="1" destOrd="0" parTransId="{4471BFEB-FC97-4C58-A239-AD22D772CF7F}" sibTransId="{562F36DF-E2CA-4ED5-B30F-E3DA11F884B4}"/>
    <dgm:cxn modelId="{2BBA3AAE-83DC-43F3-8746-577538E6FC2D}" type="presOf" srcId="{92D791A1-EA51-487D-B806-D3F7A1B845B1}" destId="{5254335C-33CD-422C-8C31-10FE3EE61614}" srcOrd="0" destOrd="0" presId="urn:microsoft.com/office/officeart/2005/8/layout/orgChart1"/>
    <dgm:cxn modelId="{491605D6-BA66-4E57-945B-4AFA47EAAE23}" type="presOf" srcId="{FD438BCF-7263-4439-8CA5-B57E80DD108B}" destId="{CBE99596-D7B2-4DA5-9BAD-12531F9D754C}" srcOrd="0" destOrd="0" presId="urn:microsoft.com/office/officeart/2005/8/layout/orgChart1"/>
    <dgm:cxn modelId="{B29BDE5F-0008-4007-B64D-7644E15F107D}" type="presOf" srcId="{A3A0164B-2F44-4EE4-947E-C6838C05C094}" destId="{252E77EA-3987-4A97-AB3D-D7B05D7EE436}" srcOrd="0" destOrd="0" presId="urn:microsoft.com/office/officeart/2005/8/layout/orgChart1"/>
    <dgm:cxn modelId="{D1269C8A-4D18-4458-93D1-2619A5C0A89E}" srcId="{FD438BCF-7263-4439-8CA5-B57E80DD108B}" destId="{A1C44203-E37A-4B10-9AF5-998F1E4C433C}" srcOrd="0" destOrd="0" parTransId="{40B668F3-6683-4F3D-B5F7-78D1CB82A2A7}" sibTransId="{B99DB39D-3225-46E9-BA0B-55E409AB3B83}"/>
    <dgm:cxn modelId="{A1FD6904-BBCA-4195-AE13-546726C83670}" type="presOf" srcId="{A1C44203-E37A-4B10-9AF5-998F1E4C433C}" destId="{330F711E-682B-4B33-8C19-B21B76E98F8C}" srcOrd="1" destOrd="0" presId="urn:microsoft.com/office/officeart/2005/8/layout/orgChart1"/>
    <dgm:cxn modelId="{EB1FD3CA-D065-4311-8A12-D1EFD4C7A85C}" srcId="{A1C44203-E37A-4B10-9AF5-998F1E4C433C}" destId="{A3A0164B-2F44-4EE4-947E-C6838C05C094}" srcOrd="2" destOrd="0" parTransId="{92D791A1-EA51-487D-B806-D3F7A1B845B1}" sibTransId="{79FCAFEF-E9EA-49F1-BDAB-1D5C8432F767}"/>
    <dgm:cxn modelId="{B4F02E86-7BDD-4D68-9542-FDE8E5E345C1}" srcId="{A1C44203-E37A-4B10-9AF5-998F1E4C433C}" destId="{78E4E54B-2A44-49C2-869F-31753D82077F}" srcOrd="0" destOrd="0" parTransId="{501BB5C1-AA54-4FDC-85DD-5F917850ECD2}" sibTransId="{DD6C0EC3-B4AF-466D-BDCF-79CFAA791535}"/>
    <dgm:cxn modelId="{24D38975-732A-4871-B539-B3D1D8221555}" srcId="{A1C44203-E37A-4B10-9AF5-998F1E4C433C}" destId="{80FA3537-C133-4CEC-9C21-5746F44589D4}" srcOrd="3" destOrd="0" parTransId="{42F5387A-919B-40BE-9C0C-F963B48072FA}" sibTransId="{981DD48E-ABF6-424E-A9AF-E2636837B509}"/>
    <dgm:cxn modelId="{B014BCB1-5D52-4BD4-88D7-06F0EDB3FBB2}" type="presOf" srcId="{78E4E54B-2A44-49C2-869F-31753D82077F}" destId="{F038DEC2-C346-435F-BEDB-3CB0A115FB53}" srcOrd="1" destOrd="0" presId="urn:microsoft.com/office/officeart/2005/8/layout/orgChart1"/>
    <dgm:cxn modelId="{7F1A00C2-97E4-4553-89DA-84134C2603B8}" type="presParOf" srcId="{CBE99596-D7B2-4DA5-9BAD-12531F9D754C}" destId="{33D838EE-6DCE-49B5-BDED-9BAD117E59F9}" srcOrd="0" destOrd="0" presId="urn:microsoft.com/office/officeart/2005/8/layout/orgChart1"/>
    <dgm:cxn modelId="{258CED70-C8CC-466B-8D95-74D0A926597F}" type="presParOf" srcId="{33D838EE-6DCE-49B5-BDED-9BAD117E59F9}" destId="{F20B9E3B-DA5F-4968-881C-43E6D04FFAB4}" srcOrd="0" destOrd="0" presId="urn:microsoft.com/office/officeart/2005/8/layout/orgChart1"/>
    <dgm:cxn modelId="{AB82BA74-C328-46E3-86A0-67DCCAD1E282}" type="presParOf" srcId="{F20B9E3B-DA5F-4968-881C-43E6D04FFAB4}" destId="{777260EF-A7B5-4002-BC50-DADB45E0FACE}" srcOrd="0" destOrd="0" presId="urn:microsoft.com/office/officeart/2005/8/layout/orgChart1"/>
    <dgm:cxn modelId="{8DEBEAE5-3C2E-4AB1-BA4A-63730DC0A3B0}" type="presParOf" srcId="{F20B9E3B-DA5F-4968-881C-43E6D04FFAB4}" destId="{330F711E-682B-4B33-8C19-B21B76E98F8C}" srcOrd="1" destOrd="0" presId="urn:microsoft.com/office/officeart/2005/8/layout/orgChart1"/>
    <dgm:cxn modelId="{3B7989B1-3274-4AC0-AD37-AA1B9303A7F9}" type="presParOf" srcId="{33D838EE-6DCE-49B5-BDED-9BAD117E59F9}" destId="{CEC5EFB2-C1B6-417D-8BFF-F6E8D8A262CE}" srcOrd="1" destOrd="0" presId="urn:microsoft.com/office/officeart/2005/8/layout/orgChart1"/>
    <dgm:cxn modelId="{307271E4-E09F-4C1D-89CF-2D92F19314D6}" type="presParOf" srcId="{CEC5EFB2-C1B6-417D-8BFF-F6E8D8A262CE}" destId="{1402CB3D-1B8B-4047-B63C-2285F361193D}" srcOrd="0" destOrd="0" presId="urn:microsoft.com/office/officeart/2005/8/layout/orgChart1"/>
    <dgm:cxn modelId="{84CA3746-8787-4A9B-90B7-E83E4E41FD4F}" type="presParOf" srcId="{CEC5EFB2-C1B6-417D-8BFF-F6E8D8A262CE}" destId="{C047B2C4-3C45-4F91-8C9D-57CE603AE13F}" srcOrd="1" destOrd="0" presId="urn:microsoft.com/office/officeart/2005/8/layout/orgChart1"/>
    <dgm:cxn modelId="{EAAD4B05-3EC4-4435-A1A2-788CB54C2428}" type="presParOf" srcId="{C047B2C4-3C45-4F91-8C9D-57CE603AE13F}" destId="{6573B045-17CA-45CB-AEF2-275FD9172F86}" srcOrd="0" destOrd="0" presId="urn:microsoft.com/office/officeart/2005/8/layout/orgChart1"/>
    <dgm:cxn modelId="{74510C68-93DD-4322-BD85-BDB848BCC7B8}" type="presParOf" srcId="{6573B045-17CA-45CB-AEF2-275FD9172F86}" destId="{6183F64A-287D-49A1-8281-FE1E3898DECE}" srcOrd="0" destOrd="0" presId="urn:microsoft.com/office/officeart/2005/8/layout/orgChart1"/>
    <dgm:cxn modelId="{DF74E3B0-EB80-4EDE-9AF1-77C91DBA79AE}" type="presParOf" srcId="{6573B045-17CA-45CB-AEF2-275FD9172F86}" destId="{5B3CF03F-382C-4167-91FC-F7CFA7AC3FB3}" srcOrd="1" destOrd="0" presId="urn:microsoft.com/office/officeart/2005/8/layout/orgChart1"/>
    <dgm:cxn modelId="{F97747E2-7B86-415F-9D5C-1FD0680E1FDA}" type="presParOf" srcId="{C047B2C4-3C45-4F91-8C9D-57CE603AE13F}" destId="{855F126A-31D9-4FA2-A90B-2DE7347AB30F}" srcOrd="1" destOrd="0" presId="urn:microsoft.com/office/officeart/2005/8/layout/orgChart1"/>
    <dgm:cxn modelId="{3B61F268-D50C-4F4B-BABB-EEDA0E8F7127}" type="presParOf" srcId="{C047B2C4-3C45-4F91-8C9D-57CE603AE13F}" destId="{5DB7B529-C00D-433E-9676-346BE5DC2B40}" srcOrd="2" destOrd="0" presId="urn:microsoft.com/office/officeart/2005/8/layout/orgChart1"/>
    <dgm:cxn modelId="{DD0B0F9B-E9A3-4235-9948-8BA3DE116D85}" type="presParOf" srcId="{CEC5EFB2-C1B6-417D-8BFF-F6E8D8A262CE}" destId="{5254335C-33CD-422C-8C31-10FE3EE61614}" srcOrd="2" destOrd="0" presId="urn:microsoft.com/office/officeart/2005/8/layout/orgChart1"/>
    <dgm:cxn modelId="{49A5FE23-DFEA-4A94-9936-49FBAD1F8042}" type="presParOf" srcId="{CEC5EFB2-C1B6-417D-8BFF-F6E8D8A262CE}" destId="{0755AB53-0A0A-4B61-9B4E-000330F2BF91}" srcOrd="3" destOrd="0" presId="urn:microsoft.com/office/officeart/2005/8/layout/orgChart1"/>
    <dgm:cxn modelId="{43998691-1032-45A0-816B-64B8F31C0373}" type="presParOf" srcId="{0755AB53-0A0A-4B61-9B4E-000330F2BF91}" destId="{FC9ADB75-E489-4E89-8E1D-4C27098121CF}" srcOrd="0" destOrd="0" presId="urn:microsoft.com/office/officeart/2005/8/layout/orgChart1"/>
    <dgm:cxn modelId="{0BECF814-777C-4EDB-9161-5795A4EFCAC9}" type="presParOf" srcId="{FC9ADB75-E489-4E89-8E1D-4C27098121CF}" destId="{252E77EA-3987-4A97-AB3D-D7B05D7EE436}" srcOrd="0" destOrd="0" presId="urn:microsoft.com/office/officeart/2005/8/layout/orgChart1"/>
    <dgm:cxn modelId="{30146D90-60F9-4B76-857D-0761C7480703}" type="presParOf" srcId="{FC9ADB75-E489-4E89-8E1D-4C27098121CF}" destId="{1ED53615-0FA5-4AD4-9B35-6983AEAA985B}" srcOrd="1" destOrd="0" presId="urn:microsoft.com/office/officeart/2005/8/layout/orgChart1"/>
    <dgm:cxn modelId="{795B8E43-15FB-4339-B6F6-CB53DA759848}" type="presParOf" srcId="{0755AB53-0A0A-4B61-9B4E-000330F2BF91}" destId="{F5902228-9003-460E-99BA-FFB0D7045D8E}" srcOrd="1" destOrd="0" presId="urn:microsoft.com/office/officeart/2005/8/layout/orgChart1"/>
    <dgm:cxn modelId="{58D7EB21-7B7F-4C96-A35D-519666933D82}" type="presParOf" srcId="{0755AB53-0A0A-4B61-9B4E-000330F2BF91}" destId="{FC3075AE-E17B-4A05-BC4B-4861BE621A34}" srcOrd="2" destOrd="0" presId="urn:microsoft.com/office/officeart/2005/8/layout/orgChart1"/>
    <dgm:cxn modelId="{F9DE1186-01E1-48BB-BA53-5777B89F576A}" type="presParOf" srcId="{CEC5EFB2-C1B6-417D-8BFF-F6E8D8A262CE}" destId="{D482A9F1-4B04-436C-BB30-4B88B1C92CC1}" srcOrd="4" destOrd="0" presId="urn:microsoft.com/office/officeart/2005/8/layout/orgChart1"/>
    <dgm:cxn modelId="{92E3B0A5-4D1C-4D28-85F5-5BA4EDEFDEBC}" type="presParOf" srcId="{CEC5EFB2-C1B6-417D-8BFF-F6E8D8A262CE}" destId="{CFF48844-EF0A-4EC4-BD9B-C583E967BA7C}" srcOrd="5" destOrd="0" presId="urn:microsoft.com/office/officeart/2005/8/layout/orgChart1"/>
    <dgm:cxn modelId="{443ECDDB-67C9-45A9-94AD-03876E71060E}" type="presParOf" srcId="{CFF48844-EF0A-4EC4-BD9B-C583E967BA7C}" destId="{7A1FAB44-3CC1-46C7-8E99-508BD41CAB1F}" srcOrd="0" destOrd="0" presId="urn:microsoft.com/office/officeart/2005/8/layout/orgChart1"/>
    <dgm:cxn modelId="{91D2E87D-86E1-4FBA-8502-CDD9511C20E6}" type="presParOf" srcId="{7A1FAB44-3CC1-46C7-8E99-508BD41CAB1F}" destId="{F72494CE-FD71-46FF-AA41-02BC9874A825}" srcOrd="0" destOrd="0" presId="urn:microsoft.com/office/officeart/2005/8/layout/orgChart1"/>
    <dgm:cxn modelId="{2D350FB2-5D52-43B6-85F7-9D997F1A5721}" type="presParOf" srcId="{7A1FAB44-3CC1-46C7-8E99-508BD41CAB1F}" destId="{702D61C2-7AD6-4A13-90CE-B55E385BF958}" srcOrd="1" destOrd="0" presId="urn:microsoft.com/office/officeart/2005/8/layout/orgChart1"/>
    <dgm:cxn modelId="{0F9BF6D1-C16E-424C-81D2-0E4FF8A3187D}" type="presParOf" srcId="{CFF48844-EF0A-4EC4-BD9B-C583E967BA7C}" destId="{4755C3E6-B22B-416E-B05C-30E3B7DE1E96}" srcOrd="1" destOrd="0" presId="urn:microsoft.com/office/officeart/2005/8/layout/orgChart1"/>
    <dgm:cxn modelId="{8EA136EE-3965-4CB6-9256-5D58F5E47D8A}" type="presParOf" srcId="{CFF48844-EF0A-4EC4-BD9B-C583E967BA7C}" destId="{5E38C453-6A8B-41C4-8B28-CFB3546E6ADD}" srcOrd="2" destOrd="0" presId="urn:microsoft.com/office/officeart/2005/8/layout/orgChart1"/>
    <dgm:cxn modelId="{C948CA16-0E6D-494C-802C-94F7FFBCD83B}" type="presParOf" srcId="{33D838EE-6DCE-49B5-BDED-9BAD117E59F9}" destId="{A5C2CEE5-79A1-410C-B5F5-E6DAB5B7F679}" srcOrd="2" destOrd="0" presId="urn:microsoft.com/office/officeart/2005/8/layout/orgChart1"/>
    <dgm:cxn modelId="{2A35BC08-282E-443F-9CA7-BA055D495A6E}" type="presParOf" srcId="{A5C2CEE5-79A1-410C-B5F5-E6DAB5B7F679}" destId="{7A5D51E4-6F61-43F9-844E-DC5BFEAABA53}" srcOrd="0" destOrd="0" presId="urn:microsoft.com/office/officeart/2005/8/layout/orgChart1"/>
    <dgm:cxn modelId="{35795D4C-C6D1-4147-94A8-64F06D7151A0}" type="presParOf" srcId="{A5C2CEE5-79A1-410C-B5F5-E6DAB5B7F679}" destId="{D761883B-A6CE-46A5-8B81-E60DA78DDBFA}" srcOrd="1" destOrd="0" presId="urn:microsoft.com/office/officeart/2005/8/layout/orgChart1"/>
    <dgm:cxn modelId="{C4ADFF49-0E18-4DA8-9575-50BF66477260}" type="presParOf" srcId="{D761883B-A6CE-46A5-8B81-E60DA78DDBFA}" destId="{DC7712F1-6D92-4EB2-A6F7-F991F5148F5A}" srcOrd="0" destOrd="0" presId="urn:microsoft.com/office/officeart/2005/8/layout/orgChart1"/>
    <dgm:cxn modelId="{CAD019A7-A871-4519-A54E-F96F9E50796F}" type="presParOf" srcId="{DC7712F1-6D92-4EB2-A6F7-F991F5148F5A}" destId="{9306D575-D877-4E92-B137-696F583418CB}" srcOrd="0" destOrd="0" presId="urn:microsoft.com/office/officeart/2005/8/layout/orgChart1"/>
    <dgm:cxn modelId="{12CCFC12-0AED-410D-B8EF-3A5181EF6236}" type="presParOf" srcId="{DC7712F1-6D92-4EB2-A6F7-F991F5148F5A}" destId="{F038DEC2-C346-435F-BEDB-3CB0A115FB53}" srcOrd="1" destOrd="0" presId="urn:microsoft.com/office/officeart/2005/8/layout/orgChart1"/>
    <dgm:cxn modelId="{0015BC5F-4466-463B-B571-EC52A076343F}" type="presParOf" srcId="{D761883B-A6CE-46A5-8B81-E60DA78DDBFA}" destId="{F1CBAC3D-2892-48BB-B425-9FF9651E192F}" srcOrd="1" destOrd="0" presId="urn:microsoft.com/office/officeart/2005/8/layout/orgChart1"/>
    <dgm:cxn modelId="{63763F9E-179D-4F56-90F6-22530E016C4A}" type="presParOf" srcId="{D761883B-A6CE-46A5-8B81-E60DA78DDBFA}" destId="{5A32FCF0-CC69-461E-A31E-D8EA0B6DC90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5D51E4-6F61-43F9-844E-DC5BFEAABA53}">
      <dsp:nvSpPr>
        <dsp:cNvPr id="0" name=""/>
        <dsp:cNvSpPr/>
      </dsp:nvSpPr>
      <dsp:spPr>
        <a:xfrm>
          <a:off x="1680759" y="534355"/>
          <a:ext cx="109940" cy="481644"/>
        </a:xfrm>
        <a:custGeom>
          <a:avLst/>
          <a:gdLst/>
          <a:ahLst/>
          <a:cxnLst/>
          <a:rect l="0" t="0" r="0" b="0"/>
          <a:pathLst>
            <a:path>
              <a:moveTo>
                <a:pt x="109940" y="0"/>
              </a:moveTo>
              <a:lnTo>
                <a:pt x="109940" y="481644"/>
              </a:lnTo>
              <a:lnTo>
                <a:pt x="0" y="4816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82A9F1-4B04-436C-BB30-4B88B1C92CC1}">
      <dsp:nvSpPr>
        <dsp:cNvPr id="0" name=""/>
        <dsp:cNvSpPr/>
      </dsp:nvSpPr>
      <dsp:spPr>
        <a:xfrm>
          <a:off x="1790699" y="534355"/>
          <a:ext cx="1266933" cy="963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3347"/>
              </a:lnTo>
              <a:lnTo>
                <a:pt x="1266933" y="853347"/>
              </a:lnTo>
              <a:lnTo>
                <a:pt x="1266933" y="9632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54335C-33CD-422C-8C31-10FE3EE61614}">
      <dsp:nvSpPr>
        <dsp:cNvPr id="0" name=""/>
        <dsp:cNvSpPr/>
      </dsp:nvSpPr>
      <dsp:spPr>
        <a:xfrm>
          <a:off x="1744979" y="534355"/>
          <a:ext cx="91440" cy="9632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32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02CB3D-1B8B-4047-B63C-2285F361193D}">
      <dsp:nvSpPr>
        <dsp:cNvPr id="0" name=""/>
        <dsp:cNvSpPr/>
      </dsp:nvSpPr>
      <dsp:spPr>
        <a:xfrm>
          <a:off x="523766" y="534355"/>
          <a:ext cx="1266933" cy="963288"/>
        </a:xfrm>
        <a:custGeom>
          <a:avLst/>
          <a:gdLst/>
          <a:ahLst/>
          <a:cxnLst/>
          <a:rect l="0" t="0" r="0" b="0"/>
          <a:pathLst>
            <a:path>
              <a:moveTo>
                <a:pt x="1266933" y="0"/>
              </a:moveTo>
              <a:lnTo>
                <a:pt x="1266933" y="853347"/>
              </a:lnTo>
              <a:lnTo>
                <a:pt x="0" y="853347"/>
              </a:lnTo>
              <a:lnTo>
                <a:pt x="0" y="9632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7260EF-A7B5-4002-BC50-DADB45E0FACE}">
      <dsp:nvSpPr>
        <dsp:cNvPr id="0" name=""/>
        <dsp:cNvSpPr/>
      </dsp:nvSpPr>
      <dsp:spPr>
        <a:xfrm>
          <a:off x="1267173" y="10829"/>
          <a:ext cx="1047052" cy="5235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chinese</a:t>
          </a:r>
          <a:endParaRPr lang="en-US" sz="2000" kern="1200" dirty="0"/>
        </a:p>
      </dsp:txBody>
      <dsp:txXfrm>
        <a:off x="1267173" y="10829"/>
        <a:ext cx="1047052" cy="523526"/>
      </dsp:txXfrm>
    </dsp:sp>
    <dsp:sp modelId="{6183F64A-287D-49A1-8281-FE1E3898DECE}">
      <dsp:nvSpPr>
        <dsp:cNvPr id="0" name=""/>
        <dsp:cNvSpPr/>
      </dsp:nvSpPr>
      <dsp:spPr>
        <a:xfrm>
          <a:off x="240" y="1497644"/>
          <a:ext cx="1047052" cy="5235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taiwanese</a:t>
          </a:r>
          <a:endParaRPr lang="en-US" sz="2000" kern="1200" dirty="0"/>
        </a:p>
      </dsp:txBody>
      <dsp:txXfrm>
        <a:off x="240" y="1497644"/>
        <a:ext cx="1047052" cy="523526"/>
      </dsp:txXfrm>
    </dsp:sp>
    <dsp:sp modelId="{252E77EA-3987-4A97-AB3D-D7B05D7EE436}">
      <dsp:nvSpPr>
        <dsp:cNvPr id="0" name=""/>
        <dsp:cNvSpPr/>
      </dsp:nvSpPr>
      <dsp:spPr>
        <a:xfrm>
          <a:off x="1267173" y="1497644"/>
          <a:ext cx="1047052" cy="5235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korean</a:t>
          </a:r>
          <a:endParaRPr lang="en-US" sz="2000" kern="1200" dirty="0"/>
        </a:p>
      </dsp:txBody>
      <dsp:txXfrm>
        <a:off x="1267173" y="1497644"/>
        <a:ext cx="1047052" cy="523526"/>
      </dsp:txXfrm>
    </dsp:sp>
    <dsp:sp modelId="{F72494CE-FD71-46FF-AA41-02BC9874A825}">
      <dsp:nvSpPr>
        <dsp:cNvPr id="0" name=""/>
        <dsp:cNvSpPr/>
      </dsp:nvSpPr>
      <dsp:spPr>
        <a:xfrm>
          <a:off x="2534107" y="1497644"/>
          <a:ext cx="1047052" cy="5235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thai</a:t>
          </a:r>
          <a:endParaRPr lang="en-US" sz="2000" kern="1200" dirty="0"/>
        </a:p>
      </dsp:txBody>
      <dsp:txXfrm>
        <a:off x="2534107" y="1497644"/>
        <a:ext cx="1047052" cy="523526"/>
      </dsp:txXfrm>
    </dsp:sp>
    <dsp:sp modelId="{9306D575-D877-4E92-B137-696F583418CB}">
      <dsp:nvSpPr>
        <dsp:cNvPr id="0" name=""/>
        <dsp:cNvSpPr/>
      </dsp:nvSpPr>
      <dsp:spPr>
        <a:xfrm>
          <a:off x="633707" y="754236"/>
          <a:ext cx="1047052" cy="5235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japanese</a:t>
          </a:r>
          <a:endParaRPr lang="en-US" sz="2000" kern="1200" dirty="0"/>
        </a:p>
      </dsp:txBody>
      <dsp:txXfrm>
        <a:off x="633707" y="754236"/>
        <a:ext cx="1047052" cy="5235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4F2FF-1BA2-454F-8493-C0A913BB474E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B089E-2489-4D2D-8D65-CD8996B0A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97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AF6C-3AE3-4B31-B06F-F3C463BA4976}" type="datetime1">
              <a:rPr lang="en-US" smtClean="0"/>
              <a:t>9/26/2012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601A-53D4-4FB2-A07F-F18507E78CB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842B6-27DA-4743-B268-B96656869BA7}" type="datetime1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601A-53D4-4FB2-A07F-F18507E78C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8833F-EDBB-4975-91AB-88247C10205A}" type="datetime1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601A-53D4-4FB2-A07F-F18507E78C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F5D6-1114-4789-83BC-C647BB0327C2}" type="datetime1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70A5-B87E-4065-946B-3990142A5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33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6639-244F-4E2A-BE30-D046208A7A5A}" type="datetime1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70A5-B87E-4065-946B-3990142A5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8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776B-46D0-4B85-B428-A258D28FD3BE}" type="datetime1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70A5-B87E-4065-946B-3990142A5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09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76730-8909-4A37-A6FE-C1A11DAC10A5}" type="datetime1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70A5-B87E-4065-946B-3990142A5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630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EDD5-28E6-4BAC-94BB-AD1AEDDBEECD}" type="datetime1">
              <a:rPr lang="en-US" smtClean="0"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70A5-B87E-4065-946B-3990142A5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70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FB38-ACC5-4093-9611-E32B5B3781E4}" type="datetime1">
              <a:rPr lang="en-US" smtClean="0"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70A5-B87E-4065-946B-3990142A5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249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0EF2D-53B0-4AFF-8626-183EDBE4CC1F}" type="datetime1">
              <a:rPr lang="en-US" smtClean="0"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70A5-B87E-4065-946B-3990142A5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544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4FB0-8A8B-4939-96FE-7507D49FCAA6}" type="datetime1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70A5-B87E-4065-946B-3990142A5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44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50BA5-483B-4332-B564-4F0077A13D91}" type="datetime1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601A-53D4-4FB2-A07F-F18507E78C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0F1F-9228-4107-8BB2-7795EC2A6B80}" type="datetime1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70A5-B87E-4065-946B-3990142A5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268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B4B0-FF32-4897-AADE-B4884B708A61}" type="datetime1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70A5-B87E-4065-946B-3990142A5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8965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C6E2F-52BD-48B2-8B0E-5B4BB277B6F4}" type="datetime1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070A5-B87E-4065-946B-3990142A5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348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A3EA-46CE-4D41-A0F0-378E325D74D7}" type="datetime1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0068-B767-47FA-B31E-2480640EB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791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EE6D-41F7-450C-86D5-96C8145D28D2}" type="datetime1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0068-B767-47FA-B31E-2480640EB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1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81AF-2C5B-4520-9070-3B6B0581EC1F}" type="datetime1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0068-B767-47FA-B31E-2480640EB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3991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5CE6-D168-4A6C-9032-C255E8D2B7D8}" type="datetime1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0068-B767-47FA-B31E-2480640EB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618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EEE9F-BD30-4EE3-B1FD-4783ACD75EA3}" type="datetime1">
              <a:rPr lang="en-US" smtClean="0"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0068-B767-47FA-B31E-2480640EB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983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A31C3-8E60-45C3-83C9-E24924B33115}" type="datetime1">
              <a:rPr lang="en-US" smtClean="0"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0068-B767-47FA-B31E-2480640EB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761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84BB-8860-42EB-A003-F6663AABFE88}" type="datetime1">
              <a:rPr lang="en-US" smtClean="0"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0068-B767-47FA-B31E-2480640EB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5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BC077-1333-42B0-8BA8-CB9B7B673F17}" type="datetime1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601A-53D4-4FB2-A07F-F18507E78CB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0B140-0B34-44E3-950E-C4516BD9C13E}" type="datetime1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0068-B767-47FA-B31E-2480640EB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772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78A29-D990-4E65-8520-A334C807D058}" type="datetime1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0068-B767-47FA-B31E-2480640EB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421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1BD24-CD9C-420E-BC75-B7A9AF67E763}" type="datetime1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0068-B767-47FA-B31E-2480640EB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756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6EF3A-0BC8-4B78-8C04-F1B2515C3B75}" type="datetime1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70068-B767-47FA-B31E-2480640EB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3806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CE86-663D-4825-AAE4-4E96A9413EB1}" type="datetime1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8396-CF83-40AB-8E69-ADED00E8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7752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68063-18DA-4271-BAA5-211BF8493EA3}" type="datetime1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8396-CF83-40AB-8E69-ADED00E8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293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3BA9F-76DA-4C8B-9DAD-5DDDB7BC1F0B}" type="datetime1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8396-CF83-40AB-8E69-ADED00E8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037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89CD9-A043-4B6A-8B46-BC12B31373A7}" type="datetime1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8396-CF83-40AB-8E69-ADED00E8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4556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29493-BF09-4CC8-A0DD-B818A3570FB9}" type="datetime1">
              <a:rPr lang="en-US" smtClean="0"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8396-CF83-40AB-8E69-ADED00E8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884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90FFA-F350-4DB7-B11D-829B8B885EF9}" type="datetime1">
              <a:rPr lang="en-US" smtClean="0"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8396-CF83-40AB-8E69-ADED00E8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0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2639-E4D4-47C6-A663-7EB3733AC794}" type="datetime1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601A-53D4-4FB2-A07F-F18507E78C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A25E6-74BB-4542-8159-D4FAE0E5DDD4}" type="datetime1">
              <a:rPr lang="en-US" smtClean="0"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8396-CF83-40AB-8E69-ADED00E8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9800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2EEB2-E31E-4D49-A0A1-BEF772A4621E}" type="datetime1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8396-CF83-40AB-8E69-ADED00E8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102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9320-6700-485B-A1CE-EDDD1FA38841}" type="datetime1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8396-CF83-40AB-8E69-ADED00E8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474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A5FB-C8FB-4ACA-94F1-3928D5CAA1EC}" type="datetime1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8396-CF83-40AB-8E69-ADED00E8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081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3368-3869-46D3-93CC-59148F4C1873}" type="datetime1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08396-CF83-40AB-8E69-ADED00E8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30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C8287-0D90-43B1-A95D-9C7E4BBEB402}" type="datetime1">
              <a:rPr lang="en-US" smtClean="0"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601A-53D4-4FB2-A07F-F18507E78C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4EFE-C064-408F-BA6F-3FB09ED634C1}" type="datetime1">
              <a:rPr lang="en-US" smtClean="0"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601A-53D4-4FB2-A07F-F18507E78C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40703-C6B9-49B5-9F50-2E896C24AC55}" type="datetime1">
              <a:rPr lang="en-US" smtClean="0"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601A-53D4-4FB2-A07F-F18507E78C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E9D69-2588-4205-8322-BC697854C963}" type="datetime1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601A-53D4-4FB2-A07F-F18507E78C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F3D00-40CB-46F0-9E3C-525DC17D61BA}" type="datetime1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C8601A-53D4-4FB2-A07F-F18507E78CB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17AA7D-BF6F-4F86-9AC0-059709BEFD57}" type="datetime1">
              <a:rPr lang="en-US" smtClean="0"/>
              <a:t>9/26/2012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C8601A-53D4-4FB2-A07F-F18507E78CB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7C613-82D3-45B3-84A2-78504ECF0A53}" type="datetime1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070A5-B87E-4065-946B-3990142A5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EA8F5-C72B-41FE-A06E-74E4254486E9}" type="datetime1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70068-B767-47FA-B31E-2480640EB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7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F01A4-A088-4892-B657-DAF4EEC0BCB0}" type="datetime1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08396-CF83-40AB-8E69-ADED00E8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501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slideLayout" Target="../slideLayouts/slideLayout6.xml"/><Relationship Id="rId7" Type="http://schemas.openxmlformats.org/officeDocument/2006/relationships/diagramLayout" Target="../diagrams/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diagramData" Target="../diagrams/data1.xml"/><Relationship Id="rId11" Type="http://schemas.openxmlformats.org/officeDocument/2006/relationships/image" Target="../media/image8.png"/><Relationship Id="rId5" Type="http://schemas.openxmlformats.org/officeDocument/2006/relationships/image" Target="../media/image7.jpeg"/><Relationship Id="rId10" Type="http://schemas.microsoft.com/office/2007/relationships/diagramDrawing" Target="../diagrams/drawing1.xml"/><Relationship Id="rId4" Type="http://schemas.openxmlformats.org/officeDocument/2006/relationships/image" Target="../media/image6.jpg"/><Relationship Id="rId9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ea typeface="KaiTi" pitchFamily="49" charset="-122"/>
              </a:rPr>
              <a:t>MY GIRLFRIEND</a:t>
            </a:r>
            <a:endParaRPr lang="en-US" sz="5400" b="1" dirty="0">
              <a:ea typeface="KaiTi" pitchFamily="49" charset="-122"/>
            </a:endParaRPr>
          </a:p>
        </p:txBody>
      </p:sp>
      <p:sp>
        <p:nvSpPr>
          <p:cNvPr id="9" name="Right Arrow 8">
            <a:hlinkClick r:id="rId2" action="ppaction://hlinksldjump"/>
          </p:cNvPr>
          <p:cNvSpPr/>
          <p:nvPr/>
        </p:nvSpPr>
        <p:spPr>
          <a:xfrm>
            <a:off x="7010400" y="5435569"/>
            <a:ext cx="762000" cy="381000"/>
          </a:xfrm>
          <a:prstGeom prst="rightArrow">
            <a:avLst/>
          </a:prstGeom>
          <a:scene3d>
            <a:camera prst="isometricLeftDown"/>
            <a:lightRig rig="threePt" dir="t">
              <a:rot lat="0" lon="0" rev="1800000"/>
            </a:lightRig>
          </a:scene3d>
          <a:sp3d extrusionH="25400" contourW="6350">
            <a:bevelT w="19050" h="88900"/>
            <a:bevelB w="12700" h="69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0169">
            <a:off x="616564" y="3889941"/>
            <a:ext cx="2804160" cy="21031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601A-53D4-4FB2-A07F-F18507E78CB0}" type="slidenum">
              <a:rPr lang="en-US" smtClean="0"/>
              <a:t>1</a:t>
            </a:fld>
            <a:endParaRPr lang="en-US"/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4158433738"/>
              </p:ext>
            </p:extLst>
          </p:nvPr>
        </p:nvGraphicFramePr>
        <p:xfrm>
          <a:off x="5943600" y="1905000"/>
          <a:ext cx="2819400" cy="1928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438900" y="4479836"/>
            <a:ext cx="2324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CLICK TO SEE MY WEEKEND GIRLFRIEND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68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ea typeface="KaiTi" pitchFamily="49" charset="-122"/>
              </a:rPr>
              <a:t>MY GIRLFRIEND</a:t>
            </a:r>
            <a:endParaRPr lang="en-US" sz="5400" b="1" dirty="0">
              <a:ea typeface="KaiTi" pitchFamily="49" charset="-122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8001000" y="5943600"/>
            <a:ext cx="7620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0169">
            <a:off x="616564" y="3889941"/>
            <a:ext cx="2804160" cy="21031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2514600"/>
            <a:ext cx="4419600" cy="207859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601A-53D4-4FB2-A07F-F18507E78CB0}" type="slidenum">
              <a:rPr lang="en-US" smtClean="0"/>
              <a:t>2</a:t>
            </a:fld>
            <a:endParaRPr lang="en-US"/>
          </a:p>
        </p:txBody>
      </p:sp>
      <p:pic>
        <p:nvPicPr>
          <p:cNvPr id="3077" name="Picture 5" descr="C:\Users\NIE\AppData\Local\Microsoft\Windows\Temporary Internet Files\Content.IE5\R52SEBXD\MP900443664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85800"/>
            <a:ext cx="1478715" cy="2215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22830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5064" y="533400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ea typeface="KaiTi" pitchFamily="49" charset="-122"/>
              </a:rPr>
              <a:t>MY GIRLFRIEND</a:t>
            </a:r>
            <a:endParaRPr lang="en-US" sz="5400" b="1" dirty="0">
              <a:ea typeface="KaiTi" pitchFamily="49" charset="-122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8001000" y="5943600"/>
            <a:ext cx="7620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-Turn Arrow 9"/>
          <p:cNvSpPr/>
          <p:nvPr/>
        </p:nvSpPr>
        <p:spPr>
          <a:xfrm>
            <a:off x="6705600" y="5793336"/>
            <a:ext cx="533400" cy="495300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41279">
            <a:off x="5205399" y="2640909"/>
            <a:ext cx="3251200" cy="2169160"/>
          </a:xfrm>
          <a:prstGeom prst="rect">
            <a:avLst/>
          </a:prstGeom>
        </p:spPr>
      </p:pic>
      <p:pic>
        <p:nvPicPr>
          <p:cNvPr id="2053" name="Picture 5" descr="C:\Users\NIE\AppData\Local\Microsoft\Windows\Temporary Internet Files\Content.IE5\IXYBPZN4\MP900442262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708400"/>
            <a:ext cx="4267200" cy="284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8601A-53D4-4FB2-A07F-F18507E78CB0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13846403"/>
              </p:ext>
            </p:extLst>
          </p:nvPr>
        </p:nvGraphicFramePr>
        <p:xfrm>
          <a:off x="457200" y="1676400"/>
          <a:ext cx="3581400" cy="20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controls>
      <mc:AlternateContent xmlns:mc="http://schemas.openxmlformats.org/markup-compatibility/2006">
        <mc:Choice xmlns:v="urn:schemas-microsoft-com:vml" Requires="v">
          <p:control spid="2054" name="WindowsMediaPlayer1" r:id="rId2" imgW="1600000" imgH="1219370"/>
        </mc:Choice>
        <mc:Fallback>
          <p:control name="WindowsMediaPlayer1" r:id="rId2" imgW="1600000" imgH="1219370">
            <p:pic>
              <p:nvPicPr>
                <p:cNvPr id="0" name="WindowsMediaPlayer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00400" y="1676400"/>
                  <a:ext cx="1600200" cy="12192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166029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306</TotalTime>
  <Words>22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Flow</vt:lpstr>
      <vt:lpstr>Custom Design</vt:lpstr>
      <vt:lpstr>1_Custom Design</vt:lpstr>
      <vt:lpstr>2_Custom Design</vt:lpstr>
      <vt:lpstr>MY GIRLFRIEND</vt:lpstr>
      <vt:lpstr>MY GIRLFRIEND</vt:lpstr>
      <vt:lpstr>MY GIRLFRIEND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 BREAK</dc:title>
  <dc:creator>NIE</dc:creator>
  <cp:lastModifiedBy>NIE</cp:lastModifiedBy>
  <cp:revision>7</cp:revision>
  <dcterms:created xsi:type="dcterms:W3CDTF">2012-09-26T02:12:41Z</dcterms:created>
  <dcterms:modified xsi:type="dcterms:W3CDTF">2012-09-26T07:18:55Z</dcterms:modified>
</cp:coreProperties>
</file>