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12A3-988E-4086-8594-EC896930E668}" type="datetimeFigureOut">
              <a:rPr lang="en-SG" smtClean="0"/>
              <a:t>31/08/2012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38CBF-A352-459B-8967-6B19483384C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86648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12A3-988E-4086-8594-EC896930E668}" type="datetimeFigureOut">
              <a:rPr lang="en-SG" smtClean="0"/>
              <a:t>31/08/2012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38CBF-A352-459B-8967-6B19483384C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69781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12A3-988E-4086-8594-EC896930E668}" type="datetimeFigureOut">
              <a:rPr lang="en-SG" smtClean="0"/>
              <a:t>31/08/2012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38CBF-A352-459B-8967-6B19483384C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68822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12A3-988E-4086-8594-EC896930E668}" type="datetimeFigureOut">
              <a:rPr lang="en-SG" smtClean="0"/>
              <a:t>31/08/2012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38CBF-A352-459B-8967-6B19483384C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31653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12A3-988E-4086-8594-EC896930E668}" type="datetimeFigureOut">
              <a:rPr lang="en-SG" smtClean="0"/>
              <a:t>31/08/2012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38CBF-A352-459B-8967-6B19483384C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77039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12A3-988E-4086-8594-EC896930E668}" type="datetimeFigureOut">
              <a:rPr lang="en-SG" smtClean="0"/>
              <a:t>31/08/2012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38CBF-A352-459B-8967-6B19483384C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02602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12A3-988E-4086-8594-EC896930E668}" type="datetimeFigureOut">
              <a:rPr lang="en-SG" smtClean="0"/>
              <a:t>31/08/2012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38CBF-A352-459B-8967-6B19483384C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45418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12A3-988E-4086-8594-EC896930E668}" type="datetimeFigureOut">
              <a:rPr lang="en-SG" smtClean="0"/>
              <a:t>31/08/2012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38CBF-A352-459B-8967-6B19483384C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93541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12A3-988E-4086-8594-EC896930E668}" type="datetimeFigureOut">
              <a:rPr lang="en-SG" smtClean="0"/>
              <a:t>31/08/2012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38CBF-A352-459B-8967-6B19483384C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98283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12A3-988E-4086-8594-EC896930E668}" type="datetimeFigureOut">
              <a:rPr lang="en-SG" smtClean="0"/>
              <a:t>31/08/2012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38CBF-A352-459B-8967-6B19483384C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4826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12A3-988E-4086-8594-EC896930E668}" type="datetimeFigureOut">
              <a:rPr lang="en-SG" smtClean="0"/>
              <a:t>31/08/2012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38CBF-A352-459B-8967-6B19483384C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55112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012A3-988E-4086-8594-EC896930E668}" type="datetimeFigureOut">
              <a:rPr lang="en-SG" smtClean="0"/>
              <a:t>31/08/2012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38CBF-A352-459B-8967-6B19483384C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8103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332656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be Best Trainee?</a:t>
            </a:r>
            <a:endParaRPr lang="en-SG" sz="36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5783" y="1284207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a. More hands-on practise.</a:t>
            </a:r>
            <a:endParaRPr lang="en-SG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5783" y="2218370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SG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Be alert during lesson.</a:t>
            </a:r>
            <a:endParaRPr lang="en-SG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5628" y="3140968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c. Stop playing games.</a:t>
            </a:r>
            <a:endParaRPr lang="en-SG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5628" y="4149080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d. Be a responsible student.</a:t>
            </a:r>
            <a:endParaRPr lang="en-SG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5783" y="5013176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e. All of the above.</a:t>
            </a:r>
            <a:endParaRPr lang="en-SG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ounded Rectangle 4">
            <a:hlinkClick r:id="rId2" action="ppaction://hlinksldjump"/>
          </p:cNvPr>
          <p:cNvSpPr/>
          <p:nvPr/>
        </p:nvSpPr>
        <p:spPr>
          <a:xfrm>
            <a:off x="6484828" y="1348591"/>
            <a:ext cx="1872208" cy="517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 smtClean="0"/>
              <a:t>Answer?</a:t>
            </a:r>
            <a:endParaRPr lang="en-SG" dirty="0"/>
          </a:p>
        </p:txBody>
      </p:sp>
      <p:sp>
        <p:nvSpPr>
          <p:cNvPr id="16" name="Rounded Rectangle 15">
            <a:hlinkClick r:id="rId2" action="ppaction://hlinksldjump"/>
          </p:cNvPr>
          <p:cNvSpPr/>
          <p:nvPr/>
        </p:nvSpPr>
        <p:spPr>
          <a:xfrm>
            <a:off x="6504300" y="2352303"/>
            <a:ext cx="1872208" cy="517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 smtClean="0"/>
              <a:t>Answer?</a:t>
            </a:r>
            <a:endParaRPr lang="en-SG" dirty="0"/>
          </a:p>
        </p:txBody>
      </p:sp>
      <p:sp>
        <p:nvSpPr>
          <p:cNvPr id="17" name="Rounded Rectangle 16">
            <a:hlinkClick r:id="rId2" action="ppaction://hlinksldjump"/>
          </p:cNvPr>
          <p:cNvSpPr/>
          <p:nvPr/>
        </p:nvSpPr>
        <p:spPr>
          <a:xfrm>
            <a:off x="6534455" y="3295275"/>
            <a:ext cx="1872208" cy="517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 smtClean="0"/>
              <a:t>Answer?</a:t>
            </a:r>
            <a:endParaRPr lang="en-SG" dirty="0"/>
          </a:p>
        </p:txBody>
      </p:sp>
      <p:sp>
        <p:nvSpPr>
          <p:cNvPr id="18" name="Rounded Rectangle 17">
            <a:hlinkClick r:id="rId2" action="ppaction://hlinksldjump"/>
          </p:cNvPr>
          <p:cNvSpPr/>
          <p:nvPr/>
        </p:nvSpPr>
        <p:spPr>
          <a:xfrm>
            <a:off x="6504300" y="4213464"/>
            <a:ext cx="1872208" cy="517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 smtClean="0"/>
              <a:t>Answer?</a:t>
            </a:r>
            <a:endParaRPr lang="en-SG" dirty="0"/>
          </a:p>
        </p:txBody>
      </p:sp>
      <p:sp>
        <p:nvSpPr>
          <p:cNvPr id="19" name="Rounded Rectangle 18">
            <a:hlinkClick r:id="rId3" action="ppaction://hlinksldjump"/>
          </p:cNvPr>
          <p:cNvSpPr/>
          <p:nvPr/>
        </p:nvSpPr>
        <p:spPr>
          <a:xfrm>
            <a:off x="6528370" y="5077560"/>
            <a:ext cx="1872208" cy="517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 smtClean="0"/>
              <a:t>Answer?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07712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27784" y="2348880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 smtClean="0">
                <a:ln>
                  <a:solidFill>
                    <a:schemeClr val="accent1"/>
                  </a:solidFill>
                </a:ln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WRONG! You Idiot!</a:t>
            </a:r>
            <a:endParaRPr lang="en-SG" sz="3600" dirty="0">
              <a:ln>
                <a:solidFill>
                  <a:schemeClr val="accent1"/>
                </a:solidFill>
              </a:ln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6" name="Rounded Rectangle 5">
            <a:hlinkClick r:id="rId2" action="ppaction://hlinksldjump"/>
          </p:cNvPr>
          <p:cNvSpPr/>
          <p:nvPr/>
        </p:nvSpPr>
        <p:spPr>
          <a:xfrm>
            <a:off x="1907704" y="4653136"/>
            <a:ext cx="1872208" cy="1656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2800" dirty="0" smtClean="0"/>
              <a:t>Click here to go </a:t>
            </a:r>
            <a:r>
              <a:rPr lang="en-SG" sz="2800" dirty="0" smtClean="0">
                <a:hlinkClick r:id="rId2" action="ppaction://hlinksldjump"/>
              </a:rPr>
              <a:t>back</a:t>
            </a:r>
            <a:r>
              <a:rPr lang="en-SG" sz="2800" dirty="0" smtClean="0"/>
              <a:t> Q1!</a:t>
            </a:r>
            <a:endParaRPr lang="en-SG" sz="2800" dirty="0"/>
          </a:p>
        </p:txBody>
      </p:sp>
      <p:sp>
        <p:nvSpPr>
          <p:cNvPr id="7" name="Rounded Rectangle 6">
            <a:hlinkClick r:id="rId2" action="ppaction://hlinksldjump"/>
          </p:cNvPr>
          <p:cNvSpPr/>
          <p:nvPr/>
        </p:nvSpPr>
        <p:spPr>
          <a:xfrm>
            <a:off x="4644008" y="4647998"/>
            <a:ext cx="1872208" cy="1656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2800" dirty="0" smtClean="0"/>
              <a:t>Click here to go </a:t>
            </a:r>
            <a:r>
              <a:rPr lang="en-SG" sz="2800" dirty="0" smtClean="0">
                <a:hlinkClick r:id="rId3" action="ppaction://hlinksldjump"/>
              </a:rPr>
              <a:t>back</a:t>
            </a:r>
            <a:r>
              <a:rPr lang="en-SG" sz="2800" dirty="0" smtClean="0"/>
              <a:t> Q2!</a:t>
            </a:r>
            <a:endParaRPr lang="en-SG" sz="2800" dirty="0"/>
          </a:p>
        </p:txBody>
      </p:sp>
    </p:spTree>
    <p:extLst>
      <p:ext uri="{BB962C8B-B14F-4D97-AF65-F5344CB8AC3E}">
        <p14:creationId xmlns:p14="http://schemas.microsoft.com/office/powerpoint/2010/main" val="120935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23728" y="2328748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 smtClean="0">
                <a:ln>
                  <a:solidFill>
                    <a:schemeClr val="accent1"/>
                  </a:solidFill>
                </a:ln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You Are Right! Good Work!</a:t>
            </a:r>
            <a:endParaRPr lang="en-SG" sz="3600" dirty="0">
              <a:ln>
                <a:solidFill>
                  <a:schemeClr val="accent1"/>
                </a:solidFill>
              </a:ln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Rounded Rectangle 2">
            <a:hlinkClick r:id="rId2" action="ppaction://hlinksldjump"/>
          </p:cNvPr>
          <p:cNvSpPr/>
          <p:nvPr/>
        </p:nvSpPr>
        <p:spPr>
          <a:xfrm>
            <a:off x="827584" y="4588498"/>
            <a:ext cx="1872208" cy="20162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2800" dirty="0" smtClean="0"/>
              <a:t>Q1:</a:t>
            </a:r>
          </a:p>
          <a:p>
            <a:pPr algn="ctr"/>
            <a:r>
              <a:rPr lang="en-SG" sz="2800" dirty="0" smtClean="0"/>
              <a:t>Proceed to question 2!</a:t>
            </a:r>
            <a:endParaRPr lang="en-SG" sz="2800" dirty="0"/>
          </a:p>
        </p:txBody>
      </p:sp>
      <p:sp>
        <p:nvSpPr>
          <p:cNvPr id="5" name="Rounded Rectangle 4">
            <a:hlinkClick r:id="rId2" action="ppaction://hlinksldjump"/>
          </p:cNvPr>
          <p:cNvSpPr/>
          <p:nvPr/>
        </p:nvSpPr>
        <p:spPr>
          <a:xfrm>
            <a:off x="3347864" y="4612636"/>
            <a:ext cx="1872208" cy="20162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2800" dirty="0" smtClean="0"/>
              <a:t>Q2:</a:t>
            </a:r>
          </a:p>
          <a:p>
            <a:pPr algn="ctr"/>
            <a:r>
              <a:rPr lang="en-SG" sz="2800" dirty="0" smtClean="0"/>
              <a:t>Proceed to question 3!</a:t>
            </a:r>
            <a:endParaRPr lang="en-SG" sz="2800" dirty="0"/>
          </a:p>
        </p:txBody>
      </p:sp>
    </p:spTree>
    <p:extLst>
      <p:ext uri="{BB962C8B-B14F-4D97-AF65-F5344CB8AC3E}">
        <p14:creationId xmlns:p14="http://schemas.microsoft.com/office/powerpoint/2010/main" val="217244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332656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Proceed to canteen for what food?</a:t>
            </a:r>
            <a:endParaRPr lang="en-SG" sz="36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5783" y="1284207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a. </a:t>
            </a:r>
            <a:r>
              <a:rPr lang="en-SG" sz="36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Laksa</a:t>
            </a:r>
            <a:r>
              <a:rPr lang="en-SG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SG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5783" y="2218370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SG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SG" sz="36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</a:t>
            </a:r>
            <a:r>
              <a:rPr lang="en-SG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Siam.</a:t>
            </a:r>
            <a:endParaRPr lang="en-SG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5628" y="3140968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c. </a:t>
            </a:r>
            <a:r>
              <a:rPr lang="en-SG" sz="36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</a:t>
            </a:r>
            <a:r>
              <a:rPr lang="en-SG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SG" sz="36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</a:t>
            </a:r>
            <a:r>
              <a:rPr lang="en-SG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SG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5628" y="4149080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d. </a:t>
            </a:r>
            <a:r>
              <a:rPr lang="en-SG" sz="36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Nasi</a:t>
            </a:r>
            <a:r>
              <a:rPr lang="en-SG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SG" sz="36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Lemak</a:t>
            </a:r>
            <a:r>
              <a:rPr lang="en-SG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SG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5783" y="5013176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e. Roti Plata.</a:t>
            </a:r>
            <a:endParaRPr lang="en-SG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ounded Rectangle 4">
            <a:hlinkClick r:id="rId2" action="ppaction://hlinksldjump"/>
          </p:cNvPr>
          <p:cNvSpPr/>
          <p:nvPr/>
        </p:nvSpPr>
        <p:spPr>
          <a:xfrm>
            <a:off x="6484828" y="1348591"/>
            <a:ext cx="1872208" cy="517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 smtClean="0"/>
              <a:t>Answer?</a:t>
            </a:r>
            <a:endParaRPr lang="en-SG" dirty="0"/>
          </a:p>
        </p:txBody>
      </p:sp>
      <p:sp>
        <p:nvSpPr>
          <p:cNvPr id="16" name="Rounded Rectangle 15">
            <a:hlinkClick r:id="rId2" action="ppaction://hlinksldjump"/>
          </p:cNvPr>
          <p:cNvSpPr/>
          <p:nvPr/>
        </p:nvSpPr>
        <p:spPr>
          <a:xfrm>
            <a:off x="6504300" y="2352303"/>
            <a:ext cx="1872208" cy="517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 smtClean="0"/>
              <a:t>Answer?</a:t>
            </a:r>
            <a:endParaRPr lang="en-SG" dirty="0"/>
          </a:p>
        </p:txBody>
      </p:sp>
      <p:sp>
        <p:nvSpPr>
          <p:cNvPr id="17" name="Rounded Rectangle 16">
            <a:hlinkClick r:id="rId3" action="ppaction://hlinksldjump"/>
          </p:cNvPr>
          <p:cNvSpPr/>
          <p:nvPr/>
        </p:nvSpPr>
        <p:spPr>
          <a:xfrm>
            <a:off x="6534455" y="3295275"/>
            <a:ext cx="1872208" cy="517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 smtClean="0"/>
              <a:t>Answer?</a:t>
            </a:r>
            <a:endParaRPr lang="en-SG" dirty="0"/>
          </a:p>
        </p:txBody>
      </p:sp>
      <p:sp>
        <p:nvSpPr>
          <p:cNvPr id="18" name="Rounded Rectangle 17">
            <a:hlinkClick r:id="rId2" action="ppaction://hlinksldjump"/>
          </p:cNvPr>
          <p:cNvSpPr/>
          <p:nvPr/>
        </p:nvSpPr>
        <p:spPr>
          <a:xfrm>
            <a:off x="6504300" y="4213464"/>
            <a:ext cx="1872208" cy="517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 smtClean="0"/>
              <a:t>Answer?</a:t>
            </a:r>
            <a:endParaRPr lang="en-SG" dirty="0"/>
          </a:p>
        </p:txBody>
      </p:sp>
      <p:sp>
        <p:nvSpPr>
          <p:cNvPr id="19" name="Rounded Rectangle 18">
            <a:hlinkClick r:id="rId4" action="ppaction://hlinksldjump"/>
          </p:cNvPr>
          <p:cNvSpPr/>
          <p:nvPr/>
        </p:nvSpPr>
        <p:spPr>
          <a:xfrm>
            <a:off x="6528370" y="5077560"/>
            <a:ext cx="1872208" cy="517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 smtClean="0"/>
              <a:t>Answer</a:t>
            </a:r>
            <a:r>
              <a:rPr lang="en-SG" dirty="0" smtClean="0">
                <a:hlinkClick r:id="rId2" action="ppaction://hlinksldjump"/>
              </a:rPr>
              <a:t>?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8852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19872" y="2276872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 HOME!</a:t>
            </a:r>
            <a:endParaRPr lang="en-SG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3342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133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NANYANG TECHNOLOGICAL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student</dc:creator>
  <cp:lastModifiedBy>student</cp:lastModifiedBy>
  <cp:revision>4</cp:revision>
  <dcterms:created xsi:type="dcterms:W3CDTF">2012-08-31T02:08:58Z</dcterms:created>
  <dcterms:modified xsi:type="dcterms:W3CDTF">2012-08-31T02:46:46Z</dcterms:modified>
</cp:coreProperties>
</file>