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http://www.youtube.com/v/FcIHAr64848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5503"/>
  <ax:ocxPr ax:name="_cy" ax:value="5212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err="1" smtClean="0"/>
              <a:t>econd</a:t>
            </a:r>
            <a:r>
              <a:rPr lang="en-US" dirty="0" smtClean="0"/>
              <a:t>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kumimoji="0" lang="en-US" dirty="0" smtClean="0"/>
              <a:t>SAFETY EDUCATION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en-US" dirty="0" smtClean="0"/>
              <a:t>ROSMAN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Term of Reference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 userDrawn="1"/>
        </p:nvSpPr>
        <p:spPr>
          <a:xfrm>
            <a:off x="7543799" y="6242950"/>
            <a:ext cx="381001" cy="5144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 userDrawn="1"/>
        </p:nvSpPr>
        <p:spPr>
          <a:xfrm>
            <a:off x="7924798" y="6242950"/>
            <a:ext cx="381001" cy="5144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 userDrawn="1"/>
        </p:nvSpPr>
        <p:spPr>
          <a:xfrm>
            <a:off x="7162799" y="6242950"/>
            <a:ext cx="381001" cy="51446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End 10">
            <a:hlinkClick r:id="" action="ppaction://hlinkshowjump?jump=lastslide" highlightClick="1"/>
          </p:cNvPr>
          <p:cNvSpPr/>
          <p:nvPr userDrawn="1"/>
        </p:nvSpPr>
        <p:spPr>
          <a:xfrm>
            <a:off x="8305799" y="6249693"/>
            <a:ext cx="381001" cy="51446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6781798" y="6242950"/>
            <a:ext cx="381001" cy="5144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4064000" cy="2711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kumimoji="0" lang="en-US" dirty="0" smtClean="0"/>
              <a:t>HAZARD REPORTING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 userDrawn="1"/>
        </p:nvSpPr>
        <p:spPr>
          <a:xfrm>
            <a:off x="7543799" y="6242950"/>
            <a:ext cx="381001" cy="5144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 userDrawn="1"/>
        </p:nvSpPr>
        <p:spPr>
          <a:xfrm>
            <a:off x="7924798" y="6242950"/>
            <a:ext cx="381001" cy="5144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 userDrawn="1"/>
        </p:nvSpPr>
        <p:spPr>
          <a:xfrm>
            <a:off x="7162799" y="6242950"/>
            <a:ext cx="381001" cy="51446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End 10">
            <a:hlinkClick r:id="" action="ppaction://hlinkshowjump?jump=lastslide" highlightClick="1"/>
          </p:cNvPr>
          <p:cNvSpPr/>
          <p:nvPr userDrawn="1"/>
        </p:nvSpPr>
        <p:spPr>
          <a:xfrm>
            <a:off x="8305799" y="6249693"/>
            <a:ext cx="381001" cy="51446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6781798" y="6242950"/>
            <a:ext cx="381001" cy="5144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51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kumimoji="0" lang="en-US" dirty="0" smtClean="0"/>
              <a:t>SAFETY INSPECTION AND RISK MANAGEMENT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 userDrawn="1"/>
        </p:nvSpPr>
        <p:spPr>
          <a:xfrm>
            <a:off x="7543799" y="6242950"/>
            <a:ext cx="381001" cy="5144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 userDrawn="1"/>
        </p:nvSpPr>
        <p:spPr>
          <a:xfrm>
            <a:off x="7924798" y="6242950"/>
            <a:ext cx="381001" cy="5144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 userDrawn="1"/>
        </p:nvSpPr>
        <p:spPr>
          <a:xfrm>
            <a:off x="7162799" y="6242950"/>
            <a:ext cx="381001" cy="51446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End 10">
            <a:hlinkClick r:id="" action="ppaction://hlinkshowjump?jump=lastslide" highlightClick="1"/>
          </p:cNvPr>
          <p:cNvSpPr/>
          <p:nvPr userDrawn="1"/>
        </p:nvSpPr>
        <p:spPr>
          <a:xfrm>
            <a:off x="8305799" y="6249693"/>
            <a:ext cx="381001" cy="51446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6781798" y="6242950"/>
            <a:ext cx="381001" cy="5144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87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kumimoji="0" lang="en-US" dirty="0" smtClean="0"/>
              <a:t>SAFETY INVESTIGATION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Action Button: Back or Previous 7">
            <a:hlinkClick r:id="" action="ppaction://hlinkshowjump?jump=previousslide" highlightClick="1"/>
          </p:cNvPr>
          <p:cNvSpPr/>
          <p:nvPr userDrawn="1"/>
        </p:nvSpPr>
        <p:spPr>
          <a:xfrm>
            <a:off x="7543799" y="6242950"/>
            <a:ext cx="381001" cy="5144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 userDrawn="1"/>
        </p:nvSpPr>
        <p:spPr>
          <a:xfrm>
            <a:off x="7924798" y="6242950"/>
            <a:ext cx="381001" cy="51446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 userDrawn="1"/>
        </p:nvSpPr>
        <p:spPr>
          <a:xfrm>
            <a:off x="7162799" y="6242950"/>
            <a:ext cx="381001" cy="51446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ction Button: End 10">
            <a:hlinkClick r:id="" action="ppaction://hlinkshowjump?jump=lastslide" highlightClick="1"/>
          </p:cNvPr>
          <p:cNvSpPr/>
          <p:nvPr userDrawn="1"/>
        </p:nvSpPr>
        <p:spPr>
          <a:xfrm>
            <a:off x="8305799" y="6249693"/>
            <a:ext cx="381001" cy="514465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6781798" y="6242950"/>
            <a:ext cx="381001" cy="51446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38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2" r:id="rId2"/>
    <p:sldLayoutId id="2147483773" r:id="rId3"/>
    <p:sldLayoutId id="2147483774" r:id="rId4"/>
    <p:sldLayoutId id="2147483775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control" Target="../activeX/activeX1.xml"/><Relationship Id="rId16" Type="http://schemas.openxmlformats.org/officeDocument/2006/relationships/image" Target="../media/image2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jp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FOOTBALL ASSOCIATION OF SINGAPORE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/>
              <a:t>Mission:</a:t>
            </a:r>
            <a:endParaRPr lang="en-US" dirty="0"/>
          </a:p>
          <a:p>
            <a:r>
              <a:rPr lang="en-US" dirty="0"/>
              <a:t>Our Mission is to enhance lives by leading innovative development of competitive and recreational football</a:t>
            </a:r>
          </a:p>
          <a:p>
            <a:r>
              <a:rPr lang="en-US" dirty="0"/>
              <a:t>in Singapore together with all our partners.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Vision:</a:t>
            </a:r>
            <a:endParaRPr lang="en-US" dirty="0"/>
          </a:p>
          <a:p>
            <a:r>
              <a:rPr lang="en-US" dirty="0"/>
              <a:t>Our Vision is Excelling in Asia and Competing in World Football:</a:t>
            </a:r>
          </a:p>
          <a:p>
            <a:r>
              <a:rPr lang="en-US" dirty="0"/>
              <a:t>- Our National Team succeeds at every level</a:t>
            </a:r>
          </a:p>
          <a:p>
            <a:r>
              <a:rPr lang="en-US" dirty="0"/>
              <a:t>- Our Game is commercially viable</a:t>
            </a:r>
          </a:p>
          <a:p>
            <a:r>
              <a:rPr lang="en-US" dirty="0"/>
              <a:t>- Our Game ethics and tradition are maintained</a:t>
            </a:r>
          </a:p>
          <a:p>
            <a:r>
              <a:rPr lang="en-US" dirty="0"/>
              <a:t>- Our Game is growing at every level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Values:</a:t>
            </a:r>
            <a:endParaRPr lang="en-US" dirty="0"/>
          </a:p>
          <a:p>
            <a:r>
              <a:rPr lang="en-US" dirty="0"/>
              <a:t>- Inclusiveness</a:t>
            </a:r>
          </a:p>
          <a:p>
            <a:r>
              <a:rPr lang="en-US" dirty="0"/>
              <a:t>- Innovative</a:t>
            </a:r>
          </a:p>
          <a:p>
            <a:r>
              <a:rPr lang="en-US" dirty="0"/>
              <a:t>- Openness</a:t>
            </a:r>
          </a:p>
          <a:p>
            <a:r>
              <a:rPr lang="en-US" dirty="0"/>
              <a:t>- Teamwork</a:t>
            </a:r>
          </a:p>
          <a:p>
            <a:r>
              <a:rPr lang="en-US" dirty="0"/>
              <a:t>- Dare</a:t>
            </a:r>
          </a:p>
          <a:p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05000"/>
            <a:ext cx="3124200" cy="3124200"/>
          </a:xfrm>
        </p:spPr>
      </p:pic>
    </p:spTree>
    <p:extLst>
      <p:ext uri="{BB962C8B-B14F-4D97-AF65-F5344CB8AC3E}">
        <p14:creationId xmlns:p14="http://schemas.microsoft.com/office/powerpoint/2010/main" val="107254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FOOTBALL LEAGUES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INTERNATIONAL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DOMESTIC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60" y="2640918"/>
            <a:ext cx="1905000" cy="514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7600"/>
            <a:ext cx="2194560" cy="11704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27532"/>
            <a:ext cx="1524000" cy="186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05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S-LEAGUE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312" y="1371600"/>
            <a:ext cx="1333500" cy="1333500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346467"/>
            <a:ext cx="1143000" cy="158115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207" y="1417674"/>
            <a:ext cx="1447800" cy="15755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124200"/>
            <a:ext cx="952500" cy="12001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408" y="3124200"/>
            <a:ext cx="1238423" cy="12479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4" y="3014357"/>
            <a:ext cx="1005970" cy="74076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777193"/>
            <a:ext cx="1393093" cy="12150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111" y="1395388"/>
            <a:ext cx="1170738" cy="12602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107" y="4464879"/>
            <a:ext cx="1261513" cy="15726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4" y="4081362"/>
            <a:ext cx="1428950" cy="14384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218" y="6264248"/>
            <a:ext cx="914402" cy="55778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4267200"/>
            <a:ext cx="1714500" cy="17145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700576"/>
            <a:ext cx="1002593" cy="1152982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4099" name="WindowsMediaPlayer1" r:id="rId2" imgW="1980952" imgH="1876190"/>
        </mc:Choice>
        <mc:Fallback>
          <p:control name="WindowsMediaPlayer1" r:id="rId2" imgW="1980952" imgH="1876190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362700" y="1917700"/>
                  <a:ext cx="1981200" cy="1879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937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SINGAPORE CUP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46" y="1219200"/>
            <a:ext cx="8577854" cy="4224592"/>
          </a:xfrm>
        </p:spPr>
      </p:pic>
    </p:spTree>
    <p:extLst>
      <p:ext uri="{BB962C8B-B14F-4D97-AF65-F5344CB8AC3E}">
        <p14:creationId xmlns:p14="http://schemas.microsoft.com/office/powerpoint/2010/main" val="9465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390</TotalTime>
  <Words>36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FOOTBALL ASSOCIATION OF SINGAPORE</vt:lpstr>
      <vt:lpstr>FOOTBALL LEAGUES</vt:lpstr>
      <vt:lpstr>S-LEAGUE</vt:lpstr>
      <vt:lpstr>SINGAPORE CUP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quick review</dc:title>
  <dc:creator>NIE</dc:creator>
  <cp:lastModifiedBy>NIE</cp:lastModifiedBy>
  <cp:revision>12</cp:revision>
  <dcterms:created xsi:type="dcterms:W3CDTF">2012-07-18T01:40:29Z</dcterms:created>
  <dcterms:modified xsi:type="dcterms:W3CDTF">2012-07-18T08:10:42Z</dcterms:modified>
</cp:coreProperties>
</file>