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56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5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2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3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7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92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4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21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88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1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7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7800E-250A-48EE-BE79-97936CEE1F1A}" type="datetimeFigureOut">
              <a:rPr lang="en-US" smtClean="0"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E81F8-9ACE-498D-8893-5BDE62D12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8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0" y="29718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FLYING HUMAN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1800" y="37338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Click on picture to view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886" y="3476655"/>
            <a:ext cx="764548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17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4043072" y="5638800"/>
            <a:ext cx="384048" cy="381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4728872" y="5638800"/>
            <a:ext cx="384048" cy="381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685800"/>
            <a:ext cx="6862289" cy="4572000"/>
          </a:xfrm>
          <a:prstGeom prst="rect">
            <a:avLst/>
          </a:prstGeom>
          <a:ln w="85725">
            <a:solidFill>
              <a:schemeClr val="tx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17509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4043072" y="5638800"/>
            <a:ext cx="384048" cy="381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4728872" y="5638800"/>
            <a:ext cx="384048" cy="381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754" y="457200"/>
            <a:ext cx="3642732" cy="4572000"/>
          </a:xfrm>
          <a:prstGeom prst="rect">
            <a:avLst/>
          </a:prstGeom>
          <a:ln w="1809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63066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4397865" y="5257800"/>
            <a:ext cx="384048" cy="381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913" y="457200"/>
            <a:ext cx="6858000" cy="4572000"/>
          </a:xfrm>
          <a:prstGeom prst="rect">
            <a:avLst/>
          </a:prstGeom>
          <a:ln w="101600">
            <a:solidFill>
              <a:schemeClr val="accent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23100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</Words>
  <Application>Microsoft Office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</dc:creator>
  <cp:lastModifiedBy>NIE</cp:lastModifiedBy>
  <cp:revision>5</cp:revision>
  <dcterms:created xsi:type="dcterms:W3CDTF">2012-07-18T07:04:58Z</dcterms:created>
  <dcterms:modified xsi:type="dcterms:W3CDTF">2012-07-18T07:36:01Z</dcterms:modified>
</cp:coreProperties>
</file>