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1160DAF-A341-4C9D-AEC4-B9BE5CE7CBB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7AF1DFE-C891-4EC2-9C98-3BB989A56F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Which kind of diving is for you?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SCUBA Diving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5400" dirty="0" smtClean="0"/>
              <a:t>This questionnaire is to identify your favorite type of dive.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/>
          <a:lstStyle/>
          <a:p>
            <a:r>
              <a:rPr lang="en-US" dirty="0" smtClean="0"/>
              <a:t>SCUBA DIVING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874776"/>
          </a:xfrm>
        </p:spPr>
        <p:txBody>
          <a:bodyPr/>
          <a:lstStyle/>
          <a:p>
            <a:pPr algn="l"/>
            <a:r>
              <a:rPr lang="en-US" sz="3600" dirty="0" smtClean="0"/>
              <a:t>Q.1. How do you feel when you dive?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SCUBA DIVING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3043518"/>
            <a:ext cx="8229600" cy="8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/>
              <a:t>A. Curious over Wreck?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3795119"/>
            <a:ext cx="8229600" cy="874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B</a:t>
            </a:r>
            <a:r>
              <a:rPr lang="en-US" sz="3600" dirty="0" smtClean="0"/>
              <a:t>. Loves Nature and </a:t>
            </a:r>
          </a:p>
          <a:p>
            <a:pPr algn="l"/>
            <a:r>
              <a:rPr lang="en-US" sz="3600" dirty="0" smtClean="0"/>
              <a:t>exploration?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4643718"/>
            <a:ext cx="8229600" cy="8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C</a:t>
            </a:r>
            <a:r>
              <a:rPr lang="en-US" sz="3600" dirty="0" smtClean="0"/>
              <a:t>. Dive Performance?</a:t>
            </a:r>
            <a:endParaRPr lang="en-US" dirty="0"/>
          </a:p>
        </p:txBody>
      </p:sp>
      <p:sp>
        <p:nvSpPr>
          <p:cNvPr id="7" name="Bevel 6">
            <a:hlinkClick r:id="rId2" action="ppaction://hlinksldjump"/>
          </p:cNvPr>
          <p:cNvSpPr/>
          <p:nvPr/>
        </p:nvSpPr>
        <p:spPr>
          <a:xfrm>
            <a:off x="6248400" y="3012142"/>
            <a:ext cx="2720788" cy="6454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PRESS ME</a:t>
            </a: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6248400" y="3825062"/>
            <a:ext cx="2720788" cy="6454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PRESS ME</a:t>
            </a: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Bevel 8">
            <a:hlinkClick r:id="rId4" action="ppaction://hlinksldjump"/>
          </p:cNvPr>
          <p:cNvSpPr/>
          <p:nvPr/>
        </p:nvSpPr>
        <p:spPr>
          <a:xfrm>
            <a:off x="6248400" y="4622024"/>
            <a:ext cx="2720788" cy="6454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PRESS ME</a:t>
            </a: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3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WRECK DIVING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SCUBA DIVING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7162800" y="5715000"/>
            <a:ext cx="914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2819794" imgH="1905266"/>
        </mc:Choice>
        <mc:Fallback>
          <p:control name="ShockwaveFlash1" r:id="rId2" imgW="2819794" imgH="190526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0" y="3352800"/>
                  <a:ext cx="2819400" cy="1905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835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CAVE DIVING. 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SCUBA DIVING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7391400" y="5943600"/>
            <a:ext cx="10668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3200000" imgH="2209524"/>
        </mc:Choice>
        <mc:Fallback>
          <p:control name="ShockwaveFlash1" r:id="rId2" imgW="3200000" imgH="22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1800" y="3276600"/>
                  <a:ext cx="3200400" cy="2209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90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PEAK PEROFRMANCE BOUYANCY.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SCUBA DIVING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7239000" y="5715000"/>
            <a:ext cx="1143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3123810" imgH="2285714"/>
        </mc:Choice>
        <mc:Fallback>
          <p:control name="ShockwaveFlash1" r:id="rId2" imgW="3123810" imgH="228571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3657600"/>
                  <a:ext cx="3124200" cy="2286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089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FISHOLOGY</a:t>
            </a:r>
          </a:p>
        </p:txBody>
      </p:sp>
    </p:spTree>
    <p:extLst>
      <p:ext uri="{BB962C8B-B14F-4D97-AF65-F5344CB8AC3E}">
        <p14:creationId xmlns:p14="http://schemas.microsoft.com/office/powerpoint/2010/main" val="17635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372</TotalTime>
  <Words>75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SCUBA Diving</vt:lpstr>
      <vt:lpstr>SCUBA DIVING</vt:lpstr>
      <vt:lpstr>SCUBA DIVING</vt:lpstr>
      <vt:lpstr>SCUBA DIVING</vt:lpstr>
      <vt:lpstr>SCUBA DIVING</vt:lpstr>
      <vt:lpstr>SCUBA DIVING</vt:lpstr>
      <vt:lpstr>FISHOLOGY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NIE</dc:creator>
  <cp:lastModifiedBy>NIE</cp:lastModifiedBy>
  <cp:revision>6</cp:revision>
  <dcterms:created xsi:type="dcterms:W3CDTF">2012-07-18T01:41:28Z</dcterms:created>
  <dcterms:modified xsi:type="dcterms:W3CDTF">2012-07-18T08:10:33Z</dcterms:modified>
</cp:coreProperties>
</file>