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6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5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2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3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7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2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4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2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8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1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7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8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29718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TYPE OF AIR CRAFT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37338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Click on picture to view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371910"/>
            <a:ext cx="1148862" cy="1374039"/>
          </a:xfrm>
          <a:prstGeom prst="rect">
            <a:avLst/>
          </a:prstGeom>
          <a:ln w="476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3717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159000"/>
            <a:ext cx="3810000" cy="2540000"/>
          </a:xfrm>
          <a:prstGeom prst="rect">
            <a:avLst/>
          </a:prstGeom>
          <a:ln w="76200">
            <a:solidFill>
              <a:srgbClr val="FF0000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4043072" y="5638800"/>
            <a:ext cx="384048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4728872" y="5638800"/>
            <a:ext cx="384048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438400"/>
            <a:ext cx="3048000" cy="1981200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outerShdw blurRad="50800" dist="50800" dir="5400000" algn="ctr" rotWithShape="0">
              <a:srgbClr val="FF0000"/>
            </a:outerShdw>
          </a:effectLst>
        </p:spPr>
      </p:pic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4043072" y="5638800"/>
            <a:ext cx="384048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4728872" y="5638800"/>
            <a:ext cx="384048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6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220" y="2103120"/>
            <a:ext cx="4099560" cy="2651760"/>
          </a:xfrm>
          <a:prstGeom prst="rect">
            <a:avLst/>
          </a:prstGeom>
          <a:ln w="88900">
            <a:solidFill>
              <a:srgbClr val="00B0F0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4397865" y="5257800"/>
            <a:ext cx="384048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0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4</cp:revision>
  <dcterms:created xsi:type="dcterms:W3CDTF">2012-07-18T07:04:58Z</dcterms:created>
  <dcterms:modified xsi:type="dcterms:W3CDTF">2012-07-18T07:35:49Z</dcterms:modified>
</cp:coreProperties>
</file>