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mapspublic3.ihmc.us/rid=1G6QJGW4Z-1PM0J24-20V2/VGowin.cmap" TargetMode="External"/><Relationship Id="rId2" Type="http://schemas.openxmlformats.org/officeDocument/2006/relationships/hyperlink" Target="http://www.raco.cat/index.php/ensenanza/article/view/21560/21394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2 Marcador de contenido"/>
          <p:cNvSpPr txBox="1">
            <a:spLocks/>
          </p:cNvSpPr>
          <p:nvPr/>
        </p:nvSpPr>
        <p:spPr>
          <a:xfrm>
            <a:off x="6615953" y="4710952"/>
            <a:ext cx="2590802" cy="789935"/>
          </a:xfrm>
          <a:prstGeom prst="rect">
            <a:avLst/>
          </a:prstGeom>
        </p:spPr>
        <p:txBody>
          <a:bodyPr>
            <a:normAutofit/>
          </a:bodyPr>
          <a:lstStyle/>
          <a:p>
            <a:pPr indent="-411480" algn="ctr" fontAlgn="auto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es-ES" sz="900" dirty="0">
                <a:latin typeface="Comic Sans MS" pitchFamily="66" charset="0"/>
                <a:cs typeface="+mn-cs"/>
              </a:rPr>
              <a:t>Imagen tomada de: </a:t>
            </a:r>
            <a:r>
              <a:rPr lang="es-ES" sz="900" dirty="0">
                <a:latin typeface="Comic Sans MS" pitchFamily="66" charset="0"/>
                <a:cs typeface="+mn-cs"/>
                <a:hlinkClick r:id="rId2"/>
              </a:rPr>
              <a:t>http://www.raco.cat/index.php/ensenanza/article/view/21560/21394</a:t>
            </a:r>
            <a:endParaRPr lang="es-ES" sz="900" dirty="0">
              <a:latin typeface="Comic Sans MS" pitchFamily="66" charset="0"/>
              <a:cs typeface="+mn-cs"/>
            </a:endParaRPr>
          </a:p>
        </p:txBody>
      </p:sp>
      <p:sp>
        <p:nvSpPr>
          <p:cNvPr id="94" name="93 CuadroTexto">
            <a:hlinkClick r:id="rId3"/>
          </p:cNvPr>
          <p:cNvSpPr txBox="1"/>
          <p:nvPr/>
        </p:nvSpPr>
        <p:spPr>
          <a:xfrm>
            <a:off x="6965576" y="6596062"/>
            <a:ext cx="180442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s-ES" sz="1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Clic para ir al Mapa</a:t>
            </a:r>
            <a:endParaRPr lang="es-ES" sz="1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95" name="10 Marcador de contenido" descr="VGowin_simplificada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6494463" y="2289175"/>
            <a:ext cx="2649537" cy="279220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96" name="95 Botón de acción: Hacia atrás o Anterior">
            <a:hlinkClick r:id="" action="ppaction://hlinkshowjump?jump=nextslide" highlightClick="1"/>
          </p:cNvPr>
          <p:cNvSpPr/>
          <p:nvPr/>
        </p:nvSpPr>
        <p:spPr>
          <a:xfrm flipH="1">
            <a:off x="8786812" y="6572250"/>
            <a:ext cx="357187" cy="329140"/>
          </a:xfrm>
          <a:prstGeom prst="actionButtonBackPrevious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97" name="96 Proceso alternativo"/>
          <p:cNvSpPr/>
          <p:nvPr/>
        </p:nvSpPr>
        <p:spPr>
          <a:xfrm>
            <a:off x="178563" y="37323"/>
            <a:ext cx="8786842" cy="1069711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s-ES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</a:rPr>
              <a:t>V DE </a:t>
            </a:r>
            <a:r>
              <a:rPr lang="es-ES" sz="36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</a:rPr>
              <a:t>gOWIN</a:t>
            </a:r>
            <a:endParaRPr lang="es-ES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Comic Sans MS" pitchFamily="66" charset="0"/>
            </a:endParaRPr>
          </a:p>
        </p:txBody>
      </p:sp>
      <p:pic>
        <p:nvPicPr>
          <p:cNvPr id="98" name="97 Imagen" descr="Cmap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4826" y="1281952"/>
            <a:ext cx="6311152" cy="46673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550530415"/>
      </p:ext>
    </p:extLst>
  </p:cSld>
  <p:clrMapOvr>
    <a:masterClrMapping/>
  </p:clrMapOvr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18</TotalTime>
  <Words>15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Transmisión de listas</vt:lpstr>
      <vt:lpstr>Presentación de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ANGELTERE</dc:creator>
  <cp:lastModifiedBy>ANGELTERE</cp:lastModifiedBy>
  <cp:revision>4</cp:revision>
  <dcterms:created xsi:type="dcterms:W3CDTF">2012-06-16T02:55:38Z</dcterms:created>
  <dcterms:modified xsi:type="dcterms:W3CDTF">2012-06-16T03:14:06Z</dcterms:modified>
</cp:coreProperties>
</file>