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47 Marcador de contenido" descr="telarana.jpg"/>
          <p:cNvPicPr>
            <a:picLocks noChangeAspect="1"/>
          </p:cNvPicPr>
          <p:nvPr/>
        </p:nvPicPr>
        <p:blipFill>
          <a:blip r:embed="rId2" cstate="print"/>
          <a:srcRect r="-3468"/>
          <a:stretch>
            <a:fillRect/>
          </a:stretch>
        </p:blipFill>
        <p:spPr>
          <a:xfrm>
            <a:off x="339929" y="1901188"/>
            <a:ext cx="4661647" cy="4063533"/>
          </a:xfrm>
          <a:prstGeom prst="flowChartAlternateProcess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grpSp>
        <p:nvGrpSpPr>
          <p:cNvPr id="100" name="46 Grupo"/>
          <p:cNvGrpSpPr>
            <a:grpSpLocks/>
          </p:cNvGrpSpPr>
          <p:nvPr/>
        </p:nvGrpSpPr>
        <p:grpSpPr bwMode="auto">
          <a:xfrm>
            <a:off x="4955356" y="2585533"/>
            <a:ext cx="3929062" cy="3062139"/>
            <a:chOff x="4143379" y="2819902"/>
            <a:chExt cx="3929087" cy="3062141"/>
          </a:xfrm>
        </p:grpSpPr>
        <p:grpSp>
          <p:nvGrpSpPr>
            <p:cNvPr id="101" name="48 Grupo"/>
            <p:cNvGrpSpPr>
              <a:grpSpLocks/>
            </p:cNvGrpSpPr>
            <p:nvPr/>
          </p:nvGrpSpPr>
          <p:grpSpPr bwMode="auto">
            <a:xfrm>
              <a:off x="6627536" y="2937351"/>
              <a:ext cx="1444930" cy="1175082"/>
              <a:chOff x="7245111" y="491678"/>
              <a:chExt cx="1970359" cy="1615355"/>
            </a:xfrm>
          </p:grpSpPr>
          <p:sp>
            <p:nvSpPr>
              <p:cNvPr id="139" name="9 CuadroTexto"/>
              <p:cNvSpPr txBox="1">
                <a:spLocks noChangeArrowheads="1"/>
              </p:cNvSpPr>
              <p:nvPr/>
            </p:nvSpPr>
            <p:spPr bwMode="auto">
              <a:xfrm rot="18680817">
                <a:off x="6750867" y="985922"/>
                <a:ext cx="1615355" cy="626868"/>
              </a:xfrm>
              <a:prstGeom prst="flowChartAlternateProcess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s-ES" sz="1050" dirty="0">
                    <a:latin typeface="Comic Sans MS" pitchFamily="66" charset="0"/>
                    <a:cs typeface="Arial" pitchFamily="34" charset="0"/>
                  </a:rPr>
                  <a:t>Idea principal 2</a:t>
                </a:r>
              </a:p>
            </p:txBody>
          </p:sp>
          <p:sp>
            <p:nvSpPr>
              <p:cNvPr id="140" name="15 CuadroTexto"/>
              <p:cNvSpPr txBox="1">
                <a:spLocks noChangeArrowheads="1"/>
              </p:cNvSpPr>
              <p:nvPr/>
            </p:nvSpPr>
            <p:spPr bwMode="auto">
              <a:xfrm>
                <a:off x="7786713" y="1335272"/>
                <a:ext cx="785817" cy="561724"/>
              </a:xfrm>
              <a:prstGeom prst="flowChartAlternateProcess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es-ES" sz="900">
                    <a:latin typeface="Comic Sans MS" pitchFamily="66" charset="0"/>
                  </a:rPr>
                  <a:t>Detalle</a:t>
                </a:r>
              </a:p>
            </p:txBody>
          </p:sp>
          <p:sp>
            <p:nvSpPr>
              <p:cNvPr id="141" name="16 CuadroTexto"/>
              <p:cNvSpPr txBox="1">
                <a:spLocks noChangeArrowheads="1"/>
              </p:cNvSpPr>
              <p:nvPr/>
            </p:nvSpPr>
            <p:spPr bwMode="auto">
              <a:xfrm>
                <a:off x="8072463" y="978084"/>
                <a:ext cx="785817" cy="561724"/>
              </a:xfrm>
              <a:prstGeom prst="flowChartAlternateProcess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es-ES" sz="900">
                    <a:latin typeface="Comic Sans MS" pitchFamily="66" charset="0"/>
                  </a:rPr>
                  <a:t>Detalle</a:t>
                </a:r>
              </a:p>
            </p:txBody>
          </p:sp>
          <p:sp>
            <p:nvSpPr>
              <p:cNvPr id="142" name="17 CuadroTexto"/>
              <p:cNvSpPr txBox="1">
                <a:spLocks noChangeArrowheads="1"/>
              </p:cNvSpPr>
              <p:nvPr/>
            </p:nvSpPr>
            <p:spPr bwMode="auto">
              <a:xfrm>
                <a:off x="8429653" y="571481"/>
                <a:ext cx="785817" cy="561724"/>
              </a:xfrm>
              <a:prstGeom prst="flowChartAlternateProcess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es-ES" sz="900">
                    <a:latin typeface="Comic Sans MS" pitchFamily="66" charset="0"/>
                  </a:rPr>
                  <a:t>Detalle</a:t>
                </a:r>
              </a:p>
            </p:txBody>
          </p:sp>
        </p:grpSp>
        <p:grpSp>
          <p:nvGrpSpPr>
            <p:cNvPr id="102" name="50 Grupo"/>
            <p:cNvGrpSpPr>
              <a:grpSpLocks/>
            </p:cNvGrpSpPr>
            <p:nvPr/>
          </p:nvGrpSpPr>
          <p:grpSpPr bwMode="auto">
            <a:xfrm>
              <a:off x="4236552" y="2943223"/>
              <a:ext cx="3783523" cy="2741867"/>
              <a:chOff x="3984680" y="499749"/>
              <a:chExt cx="5159354" cy="3769174"/>
            </a:xfrm>
          </p:grpSpPr>
          <p:grpSp>
            <p:nvGrpSpPr>
              <p:cNvPr id="118" name="18 Grupo"/>
              <p:cNvGrpSpPr>
                <a:grpSpLocks/>
              </p:cNvGrpSpPr>
              <p:nvPr/>
            </p:nvGrpSpPr>
            <p:grpSpPr bwMode="auto">
              <a:xfrm>
                <a:off x="7230310" y="499749"/>
                <a:ext cx="1913724" cy="1441426"/>
                <a:chOff x="7230310" y="499749"/>
                <a:chExt cx="1913724" cy="1441426"/>
              </a:xfrm>
            </p:grpSpPr>
            <p:cxnSp>
              <p:nvCxnSpPr>
                <p:cNvPr id="135" name="134 Conector recto"/>
                <p:cNvCxnSpPr>
                  <a:stCxn id="122" idx="7"/>
                </p:cNvCxnSpPr>
                <p:nvPr/>
              </p:nvCxnSpPr>
              <p:spPr>
                <a:xfrm rot="5400000" flipH="1" flipV="1">
                  <a:off x="7142824" y="587238"/>
                  <a:ext cx="1441423" cy="1266452"/>
                </a:xfrm>
                <a:prstGeom prst="lin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  <p:cxnSp>
              <p:nvCxnSpPr>
                <p:cNvPr id="136" name="135 Conector recto"/>
                <p:cNvCxnSpPr/>
                <p:nvPr/>
              </p:nvCxnSpPr>
              <p:spPr>
                <a:xfrm>
                  <a:off x="8503257" y="499749"/>
                  <a:ext cx="640777" cy="2182"/>
                </a:xfrm>
                <a:prstGeom prst="lin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  <p:cxnSp>
              <p:nvCxnSpPr>
                <p:cNvPr id="137" name="136 Conector recto"/>
                <p:cNvCxnSpPr/>
                <p:nvPr/>
              </p:nvCxnSpPr>
              <p:spPr>
                <a:xfrm>
                  <a:off x="8146066" y="927479"/>
                  <a:ext cx="640777" cy="2182"/>
                </a:xfrm>
                <a:prstGeom prst="lin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  <p:cxnSp>
              <p:nvCxnSpPr>
                <p:cNvPr id="138" name="137 Conector recto"/>
                <p:cNvCxnSpPr/>
                <p:nvPr/>
              </p:nvCxnSpPr>
              <p:spPr>
                <a:xfrm>
                  <a:off x="7788877" y="1283193"/>
                  <a:ext cx="640777" cy="2183"/>
                </a:xfrm>
                <a:prstGeom prst="lin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19" name="19 Grupo"/>
              <p:cNvGrpSpPr>
                <a:grpSpLocks/>
              </p:cNvGrpSpPr>
              <p:nvPr/>
            </p:nvGrpSpPr>
            <p:grpSpPr bwMode="auto">
              <a:xfrm flipV="1">
                <a:off x="7127952" y="2643182"/>
                <a:ext cx="2016080" cy="1554303"/>
                <a:chOff x="7127920" y="500042"/>
                <a:chExt cx="2016080" cy="1554303"/>
              </a:xfrm>
            </p:grpSpPr>
            <p:cxnSp>
              <p:nvCxnSpPr>
                <p:cNvPr id="131" name="130 Conector recto"/>
                <p:cNvCxnSpPr/>
                <p:nvPr/>
              </p:nvCxnSpPr>
              <p:spPr>
                <a:xfrm rot="5400000" flipH="1" flipV="1">
                  <a:off x="7036841" y="594875"/>
                  <a:ext cx="1553796" cy="1365981"/>
                </a:xfrm>
                <a:prstGeom prst="lin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  <p:cxnSp>
              <p:nvCxnSpPr>
                <p:cNvPr id="132" name="131 Conector recto"/>
                <p:cNvCxnSpPr/>
                <p:nvPr/>
              </p:nvCxnSpPr>
              <p:spPr>
                <a:xfrm>
                  <a:off x="8503224" y="500967"/>
                  <a:ext cx="640777" cy="2183"/>
                </a:xfrm>
                <a:prstGeom prst="lin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  <p:cxnSp>
              <p:nvCxnSpPr>
                <p:cNvPr id="133" name="132 Conector recto"/>
                <p:cNvCxnSpPr/>
                <p:nvPr/>
              </p:nvCxnSpPr>
              <p:spPr>
                <a:xfrm>
                  <a:off x="8146033" y="928697"/>
                  <a:ext cx="640777" cy="2183"/>
                </a:xfrm>
                <a:prstGeom prst="lin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  <p:cxnSp>
              <p:nvCxnSpPr>
                <p:cNvPr id="134" name="133 Conector recto"/>
                <p:cNvCxnSpPr/>
                <p:nvPr/>
              </p:nvCxnSpPr>
              <p:spPr>
                <a:xfrm>
                  <a:off x="7788844" y="1286594"/>
                  <a:ext cx="640777" cy="0"/>
                </a:xfrm>
                <a:prstGeom prst="lin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20" name="24 Grupo"/>
              <p:cNvGrpSpPr>
                <a:grpSpLocks/>
              </p:cNvGrpSpPr>
              <p:nvPr/>
            </p:nvGrpSpPr>
            <p:grpSpPr bwMode="auto">
              <a:xfrm flipH="1" flipV="1">
                <a:off x="4056118" y="2714620"/>
                <a:ext cx="2016080" cy="1554303"/>
                <a:chOff x="7127920" y="500042"/>
                <a:chExt cx="2016080" cy="1554303"/>
              </a:xfrm>
            </p:grpSpPr>
            <p:cxnSp>
              <p:nvCxnSpPr>
                <p:cNvPr id="127" name="126 Conector recto"/>
                <p:cNvCxnSpPr/>
                <p:nvPr/>
              </p:nvCxnSpPr>
              <p:spPr>
                <a:xfrm rot="5400000" flipH="1" flipV="1">
                  <a:off x="7034011" y="594297"/>
                  <a:ext cx="1553796" cy="1365981"/>
                </a:xfrm>
                <a:prstGeom prst="lin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  <p:cxnSp>
              <p:nvCxnSpPr>
                <p:cNvPr id="128" name="127 Conector recto"/>
                <p:cNvCxnSpPr/>
                <p:nvPr/>
              </p:nvCxnSpPr>
              <p:spPr>
                <a:xfrm>
                  <a:off x="8500394" y="500390"/>
                  <a:ext cx="642941" cy="2182"/>
                </a:xfrm>
                <a:prstGeom prst="lin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  <p:cxnSp>
              <p:nvCxnSpPr>
                <p:cNvPr id="129" name="128 Conector recto"/>
                <p:cNvCxnSpPr/>
                <p:nvPr/>
              </p:nvCxnSpPr>
              <p:spPr>
                <a:xfrm>
                  <a:off x="8143204" y="928120"/>
                  <a:ext cx="642943" cy="2182"/>
                </a:xfrm>
                <a:prstGeom prst="lin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  <p:cxnSp>
              <p:nvCxnSpPr>
                <p:cNvPr id="130" name="129 Conector recto"/>
                <p:cNvCxnSpPr/>
                <p:nvPr/>
              </p:nvCxnSpPr>
              <p:spPr>
                <a:xfrm>
                  <a:off x="7786014" y="1286017"/>
                  <a:ext cx="642941" cy="0"/>
                </a:xfrm>
                <a:prstGeom prst="lin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21" name="29 Grupo"/>
              <p:cNvGrpSpPr>
                <a:grpSpLocks/>
              </p:cNvGrpSpPr>
              <p:nvPr/>
            </p:nvGrpSpPr>
            <p:grpSpPr bwMode="auto">
              <a:xfrm flipH="1">
                <a:off x="3984680" y="500042"/>
                <a:ext cx="2016080" cy="1554303"/>
                <a:chOff x="7127920" y="500042"/>
                <a:chExt cx="2016080" cy="1554303"/>
              </a:xfrm>
            </p:grpSpPr>
            <p:cxnSp>
              <p:nvCxnSpPr>
                <p:cNvPr id="123" name="122 Conector recto"/>
                <p:cNvCxnSpPr/>
                <p:nvPr/>
              </p:nvCxnSpPr>
              <p:spPr>
                <a:xfrm rot="5400000" flipH="1" flipV="1">
                  <a:off x="7034011" y="593655"/>
                  <a:ext cx="1553796" cy="1365982"/>
                </a:xfrm>
                <a:prstGeom prst="lin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  <p:cxnSp>
              <p:nvCxnSpPr>
                <p:cNvPr id="124" name="123 Conector recto"/>
                <p:cNvCxnSpPr/>
                <p:nvPr/>
              </p:nvCxnSpPr>
              <p:spPr>
                <a:xfrm>
                  <a:off x="8500394" y="499749"/>
                  <a:ext cx="642943" cy="2182"/>
                </a:xfrm>
                <a:prstGeom prst="lin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  <p:cxnSp>
              <p:nvCxnSpPr>
                <p:cNvPr id="125" name="124 Conector recto"/>
                <p:cNvCxnSpPr/>
                <p:nvPr/>
              </p:nvCxnSpPr>
              <p:spPr>
                <a:xfrm>
                  <a:off x="8143205" y="927479"/>
                  <a:ext cx="642941" cy="2182"/>
                </a:xfrm>
                <a:prstGeom prst="lin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  <p:cxnSp>
              <p:nvCxnSpPr>
                <p:cNvPr id="126" name="125 Conector recto"/>
                <p:cNvCxnSpPr/>
                <p:nvPr/>
              </p:nvCxnSpPr>
              <p:spPr>
                <a:xfrm>
                  <a:off x="7786014" y="1283193"/>
                  <a:ext cx="642943" cy="2183"/>
                </a:xfrm>
                <a:prstGeom prst="line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cxnSp>
          </p:grpSp>
          <p:sp>
            <p:nvSpPr>
              <p:cNvPr id="122" name="121 Elipse"/>
              <p:cNvSpPr/>
              <p:nvPr/>
            </p:nvSpPr>
            <p:spPr>
              <a:xfrm>
                <a:off x="5786447" y="1767919"/>
                <a:ext cx="1691591" cy="1183062"/>
              </a:xfrm>
              <a:prstGeom prst="flowChartAlternateProcess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s-ES" sz="1050" b="1" dirty="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rPr>
                  <a:t>Concepto/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s-ES" sz="1050" b="1" dirty="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rPr>
                  <a:t>Tema/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s-ES" sz="1050" b="1" dirty="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rPr>
                  <a:t>Tópico</a:t>
                </a:r>
              </a:p>
            </p:txBody>
          </p:sp>
        </p:grpSp>
        <p:grpSp>
          <p:nvGrpSpPr>
            <p:cNvPr id="103" name="49 Grupo"/>
            <p:cNvGrpSpPr>
              <a:grpSpLocks/>
            </p:cNvGrpSpPr>
            <p:nvPr/>
          </p:nvGrpSpPr>
          <p:grpSpPr bwMode="auto">
            <a:xfrm>
              <a:off x="4143379" y="2819902"/>
              <a:ext cx="1235405" cy="1231482"/>
              <a:chOff x="3857620" y="330223"/>
              <a:chExt cx="1684643" cy="1692887"/>
            </a:xfrm>
          </p:grpSpPr>
          <p:sp>
            <p:nvSpPr>
              <p:cNvPr id="114" name="34 CuadroTexto"/>
              <p:cNvSpPr txBox="1">
                <a:spLocks noChangeArrowheads="1"/>
              </p:cNvSpPr>
              <p:nvPr/>
            </p:nvSpPr>
            <p:spPr bwMode="auto">
              <a:xfrm rot="2887620">
                <a:off x="4504276" y="985124"/>
                <a:ext cx="1692887" cy="383086"/>
              </a:xfrm>
              <a:prstGeom prst="flowChartAlternateProcess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s-ES" sz="1050" dirty="0">
                    <a:latin typeface="Comic Sans MS" pitchFamily="66" charset="0"/>
                    <a:cs typeface="Arial" pitchFamily="34" charset="0"/>
                  </a:rPr>
                  <a:t>Idea principal 1</a:t>
                </a:r>
              </a:p>
            </p:txBody>
          </p:sp>
          <p:sp>
            <p:nvSpPr>
              <p:cNvPr id="115" name="35 CuadroTexto"/>
              <p:cNvSpPr txBox="1">
                <a:spLocks noChangeArrowheads="1"/>
              </p:cNvSpPr>
              <p:nvPr/>
            </p:nvSpPr>
            <p:spPr bwMode="auto">
              <a:xfrm>
                <a:off x="4642748" y="1357904"/>
                <a:ext cx="786853" cy="561724"/>
              </a:xfrm>
              <a:prstGeom prst="flowChartAlternateProcess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es-ES" sz="900">
                    <a:latin typeface="Comic Sans MS" pitchFamily="66" charset="0"/>
                  </a:rPr>
                  <a:t>Detalle</a:t>
                </a:r>
              </a:p>
            </p:txBody>
          </p:sp>
          <p:sp>
            <p:nvSpPr>
              <p:cNvPr id="116" name="36 CuadroTexto"/>
              <p:cNvSpPr txBox="1">
                <a:spLocks noChangeArrowheads="1"/>
              </p:cNvSpPr>
              <p:nvPr/>
            </p:nvSpPr>
            <p:spPr bwMode="auto">
              <a:xfrm>
                <a:off x="4214810" y="977413"/>
                <a:ext cx="786853" cy="561724"/>
              </a:xfrm>
              <a:prstGeom prst="flowChartAlternateProcess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es-ES" sz="900">
                    <a:latin typeface="Comic Sans MS" pitchFamily="66" charset="0"/>
                  </a:rPr>
                  <a:t>Detalle</a:t>
                </a:r>
              </a:p>
            </p:txBody>
          </p:sp>
          <p:sp>
            <p:nvSpPr>
              <p:cNvPr id="117" name="37 CuadroTexto"/>
              <p:cNvSpPr txBox="1">
                <a:spLocks noChangeArrowheads="1"/>
              </p:cNvSpPr>
              <p:nvPr/>
            </p:nvSpPr>
            <p:spPr bwMode="auto">
              <a:xfrm>
                <a:off x="3857620" y="550197"/>
                <a:ext cx="785128" cy="561724"/>
              </a:xfrm>
              <a:prstGeom prst="flowChartAlternateProcess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es-ES" sz="900">
                    <a:latin typeface="Comic Sans MS" pitchFamily="66" charset="0"/>
                  </a:rPr>
                  <a:t>Detalle</a:t>
                </a:r>
              </a:p>
            </p:txBody>
          </p:sp>
        </p:grpSp>
        <p:grpSp>
          <p:nvGrpSpPr>
            <p:cNvPr id="104" name="47 Grupo"/>
            <p:cNvGrpSpPr>
              <a:grpSpLocks/>
            </p:cNvGrpSpPr>
            <p:nvPr/>
          </p:nvGrpSpPr>
          <p:grpSpPr bwMode="auto">
            <a:xfrm>
              <a:off x="6769885" y="4596825"/>
              <a:ext cx="1302577" cy="1233637"/>
              <a:chOff x="7439227" y="2772916"/>
              <a:chExt cx="1776243" cy="1695850"/>
            </a:xfrm>
          </p:grpSpPr>
          <p:sp>
            <p:nvSpPr>
              <p:cNvPr id="110" name="38 CuadroTexto"/>
              <p:cNvSpPr txBox="1">
                <a:spLocks noChangeArrowheads="1"/>
              </p:cNvSpPr>
              <p:nvPr/>
            </p:nvSpPr>
            <p:spPr bwMode="auto">
              <a:xfrm rot="2854211">
                <a:off x="6808898" y="3403245"/>
                <a:ext cx="1643744" cy="383086"/>
              </a:xfrm>
              <a:prstGeom prst="flowChartAlternateProcess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s-ES" sz="1050" dirty="0">
                    <a:latin typeface="Comic Sans MS" pitchFamily="66" charset="0"/>
                    <a:cs typeface="Arial" pitchFamily="34" charset="0"/>
                  </a:rPr>
                  <a:t>Idea principal 3</a:t>
                </a:r>
              </a:p>
            </p:txBody>
          </p:sp>
          <p:sp>
            <p:nvSpPr>
              <p:cNvPr id="111" name="39 CuadroTexto"/>
              <p:cNvSpPr txBox="1">
                <a:spLocks noChangeArrowheads="1"/>
              </p:cNvSpPr>
              <p:nvPr/>
            </p:nvSpPr>
            <p:spPr bwMode="auto">
              <a:xfrm>
                <a:off x="8429651" y="3907042"/>
                <a:ext cx="785819" cy="561724"/>
              </a:xfrm>
              <a:prstGeom prst="flowChartAlternateProcess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es-ES" sz="900">
                    <a:latin typeface="Comic Sans MS" pitchFamily="66" charset="0"/>
                  </a:rPr>
                  <a:t>Detalle</a:t>
                </a:r>
              </a:p>
            </p:txBody>
          </p:sp>
          <p:sp>
            <p:nvSpPr>
              <p:cNvPr id="112" name="40 CuadroTexto"/>
              <p:cNvSpPr txBox="1">
                <a:spLocks noChangeArrowheads="1"/>
              </p:cNvSpPr>
              <p:nvPr/>
            </p:nvSpPr>
            <p:spPr bwMode="auto">
              <a:xfrm>
                <a:off x="8072462" y="3429001"/>
                <a:ext cx="785819" cy="561724"/>
              </a:xfrm>
              <a:prstGeom prst="flowChartAlternateProcess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es-ES" sz="900">
                    <a:latin typeface="Comic Sans MS" pitchFamily="66" charset="0"/>
                  </a:rPr>
                  <a:t>Detalle</a:t>
                </a:r>
              </a:p>
            </p:txBody>
          </p:sp>
          <p:sp>
            <p:nvSpPr>
              <p:cNvPr id="113" name="41 CuadroTexto"/>
              <p:cNvSpPr txBox="1">
                <a:spLocks noChangeArrowheads="1"/>
              </p:cNvSpPr>
              <p:nvPr/>
            </p:nvSpPr>
            <p:spPr bwMode="auto">
              <a:xfrm>
                <a:off x="7858146" y="3049784"/>
                <a:ext cx="785819" cy="561724"/>
              </a:xfrm>
              <a:prstGeom prst="flowChartAlternateProcess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es-ES" sz="900">
                    <a:latin typeface="Comic Sans MS" pitchFamily="66" charset="0"/>
                  </a:rPr>
                  <a:t>Detalle</a:t>
                </a:r>
              </a:p>
            </p:txBody>
          </p:sp>
        </p:grpSp>
        <p:grpSp>
          <p:nvGrpSpPr>
            <p:cNvPr id="105" name="46 Grupo"/>
            <p:cNvGrpSpPr>
              <a:grpSpLocks/>
            </p:cNvGrpSpPr>
            <p:nvPr/>
          </p:nvGrpSpPr>
          <p:grpSpPr bwMode="auto">
            <a:xfrm>
              <a:off x="4248401" y="4585650"/>
              <a:ext cx="1392749" cy="1296393"/>
              <a:chOff x="4000842" y="2757553"/>
              <a:chExt cx="1899206" cy="1782119"/>
            </a:xfrm>
          </p:grpSpPr>
          <p:sp>
            <p:nvSpPr>
              <p:cNvPr id="106" name="42 CuadroTexto"/>
              <p:cNvSpPr txBox="1">
                <a:spLocks noChangeArrowheads="1"/>
              </p:cNvSpPr>
              <p:nvPr/>
            </p:nvSpPr>
            <p:spPr bwMode="auto">
              <a:xfrm rot="18680817">
                <a:off x="4779895" y="3250838"/>
                <a:ext cx="1613437" cy="626868"/>
              </a:xfrm>
              <a:prstGeom prst="flowChartAlternateProcess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s-ES" sz="1050" dirty="0">
                    <a:latin typeface="Comic Sans MS" pitchFamily="66" charset="0"/>
                    <a:cs typeface="Arial" pitchFamily="34" charset="0"/>
                  </a:rPr>
                  <a:t>Idea principal 4</a:t>
                </a:r>
              </a:p>
            </p:txBody>
          </p:sp>
          <p:sp>
            <p:nvSpPr>
              <p:cNvPr id="107" name="43 CuadroTexto"/>
              <p:cNvSpPr txBox="1">
                <a:spLocks noChangeArrowheads="1"/>
              </p:cNvSpPr>
              <p:nvPr/>
            </p:nvSpPr>
            <p:spPr bwMode="auto">
              <a:xfrm>
                <a:off x="4000842" y="3977948"/>
                <a:ext cx="786853" cy="561724"/>
              </a:xfrm>
              <a:prstGeom prst="flowChartAlternateProcess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es-ES" sz="900">
                    <a:latin typeface="Comic Sans MS" pitchFamily="66" charset="0"/>
                  </a:rPr>
                  <a:t>Detalle</a:t>
                </a:r>
              </a:p>
            </p:txBody>
          </p:sp>
          <p:sp>
            <p:nvSpPr>
              <p:cNvPr id="108" name="44 CuadroTexto"/>
              <p:cNvSpPr txBox="1">
                <a:spLocks noChangeArrowheads="1"/>
              </p:cNvSpPr>
              <p:nvPr/>
            </p:nvSpPr>
            <p:spPr bwMode="auto">
              <a:xfrm>
                <a:off x="4358030" y="3550729"/>
                <a:ext cx="786853" cy="561724"/>
              </a:xfrm>
              <a:prstGeom prst="flowChartAlternateProcess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es-ES" sz="900">
                    <a:latin typeface="Comic Sans MS" pitchFamily="66" charset="0"/>
                  </a:rPr>
                  <a:t>Detalle</a:t>
                </a:r>
              </a:p>
            </p:txBody>
          </p:sp>
          <p:sp>
            <p:nvSpPr>
              <p:cNvPr id="109" name="45 CuadroTexto"/>
              <p:cNvSpPr txBox="1">
                <a:spLocks noChangeArrowheads="1"/>
              </p:cNvSpPr>
              <p:nvPr/>
            </p:nvSpPr>
            <p:spPr bwMode="auto">
              <a:xfrm>
                <a:off x="4644473" y="3191931"/>
                <a:ext cx="785128" cy="561724"/>
              </a:xfrm>
              <a:prstGeom prst="flowChartAlternateProcess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es-ES" sz="900">
                    <a:latin typeface="Comic Sans MS" pitchFamily="66" charset="0"/>
                  </a:rPr>
                  <a:t>Detalle</a:t>
                </a:r>
              </a:p>
            </p:txBody>
          </p:sp>
        </p:grpSp>
      </p:grpSp>
      <p:sp>
        <p:nvSpPr>
          <p:cNvPr id="143" name="142 Proceso alternativo">
            <a:hlinkClick r:id="" action="ppaction://hlinkshowjump?jump=nextslide" highlightClick="1"/>
          </p:cNvPr>
          <p:cNvSpPr/>
          <p:nvPr/>
        </p:nvSpPr>
        <p:spPr>
          <a:xfrm flipH="1">
            <a:off x="8965377" y="6832898"/>
            <a:ext cx="357187" cy="28575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44" name="143 Proceso alternativo"/>
          <p:cNvSpPr/>
          <p:nvPr/>
        </p:nvSpPr>
        <p:spPr>
          <a:xfrm>
            <a:off x="178564" y="260648"/>
            <a:ext cx="8786842" cy="928694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TELARAÑAS</a:t>
            </a:r>
            <a:endParaRPr lang="es-ES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530415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</TotalTime>
  <Words>30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ANGELTERE</dc:creator>
  <cp:lastModifiedBy>ANGELTERE</cp:lastModifiedBy>
  <cp:revision>5</cp:revision>
  <dcterms:created xsi:type="dcterms:W3CDTF">2012-06-16T02:55:38Z</dcterms:created>
  <dcterms:modified xsi:type="dcterms:W3CDTF">2012-06-16T03:17:08Z</dcterms:modified>
</cp:coreProperties>
</file>