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oceso alternativo">
            <a:hlinkClick r:id="" action="ppaction://noaction" highlightClick="1"/>
          </p:cNvPr>
          <p:cNvSpPr/>
          <p:nvPr/>
        </p:nvSpPr>
        <p:spPr>
          <a:xfrm>
            <a:off x="8786813" y="6572250"/>
            <a:ext cx="357187" cy="28575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Proceso alternativo"/>
          <p:cNvSpPr/>
          <p:nvPr/>
        </p:nvSpPr>
        <p:spPr>
          <a:xfrm>
            <a:off x="178579" y="116632"/>
            <a:ext cx="8786842" cy="92869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Mapas conceptuales</a:t>
            </a:r>
            <a:endParaRPr lang="es-E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9" name="8 Imagen" descr="Cma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040560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3</cp:revision>
  <dcterms:created xsi:type="dcterms:W3CDTF">2012-06-16T02:55:38Z</dcterms:created>
  <dcterms:modified xsi:type="dcterms:W3CDTF">2012-06-16T03:35:46Z</dcterms:modified>
</cp:coreProperties>
</file>