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azifsalleh.files.wordpress.com/2008/08/iphone-timeline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142 Proceso alternativo">
            <a:hlinkClick r:id="" action="ppaction://hlinkshowjump?jump=nextslide" highlightClick="1"/>
          </p:cNvPr>
          <p:cNvSpPr/>
          <p:nvPr/>
        </p:nvSpPr>
        <p:spPr>
          <a:xfrm flipH="1">
            <a:off x="8965377" y="6832898"/>
            <a:ext cx="357187" cy="28575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46" name="145 Botón de acción: Hacia atrás o Anterior">
            <a:hlinkClick r:id="" action="ppaction://hlinkshowjump?jump=nextslide" highlightClick="1"/>
          </p:cNvPr>
          <p:cNvSpPr/>
          <p:nvPr/>
        </p:nvSpPr>
        <p:spPr>
          <a:xfrm flipH="1">
            <a:off x="8786813" y="6572250"/>
            <a:ext cx="357187" cy="285750"/>
          </a:xfrm>
          <a:prstGeom prst="actionButtonBackPreviou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49" name="148 Proceso alternativo">
            <a:hlinkClick r:id="" action="ppaction://noaction" highlightClick="1"/>
          </p:cNvPr>
          <p:cNvSpPr/>
          <p:nvPr/>
        </p:nvSpPr>
        <p:spPr>
          <a:xfrm>
            <a:off x="8797190" y="6572250"/>
            <a:ext cx="357188" cy="285750"/>
          </a:xfrm>
          <a:prstGeom prst="flowChartAlternate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50" name="149 Proceso alternativo"/>
          <p:cNvSpPr/>
          <p:nvPr/>
        </p:nvSpPr>
        <p:spPr>
          <a:xfrm>
            <a:off x="178535" y="92022"/>
            <a:ext cx="8786842" cy="928694"/>
          </a:xfrm>
          <a:prstGeom prst="flowChartAlternateProcess">
            <a:avLst/>
          </a:prstGeom>
          <a:solidFill>
            <a:srgbClr val="FFCC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LINEAS DEL TIEMPO: </a:t>
            </a:r>
            <a:r>
              <a:rPr lang="es-ES" sz="3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Ejemplos</a:t>
            </a:r>
          </a:p>
        </p:txBody>
      </p:sp>
      <p:grpSp>
        <p:nvGrpSpPr>
          <p:cNvPr id="151" name="150 Grupo"/>
          <p:cNvGrpSpPr/>
          <p:nvPr/>
        </p:nvGrpSpPr>
        <p:grpSpPr>
          <a:xfrm>
            <a:off x="10377" y="79145"/>
            <a:ext cx="9144001" cy="3624620"/>
            <a:chOff x="10377" y="1531475"/>
            <a:chExt cx="9144001" cy="3624620"/>
          </a:xfrm>
        </p:grpSpPr>
        <p:sp>
          <p:nvSpPr>
            <p:cNvPr id="152" name="151 Flecha a la derecha con muesca"/>
            <p:cNvSpPr/>
            <p:nvPr/>
          </p:nvSpPr>
          <p:spPr>
            <a:xfrm>
              <a:off x="10377" y="2554619"/>
              <a:ext cx="9144001" cy="2307795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accent1">
                    <a:tint val="40000"/>
                    <a:hueOff val="0"/>
                    <a:satOff val="0"/>
                    <a:lumOff val="0"/>
                    <a:shade val="30000"/>
                    <a:satMod val="115000"/>
                  </a:schemeClr>
                </a:gs>
                <a:gs pos="50000">
                  <a:schemeClr val="accent1">
                    <a:tint val="40000"/>
                    <a:hueOff val="0"/>
                    <a:satOff val="0"/>
                    <a:lumOff val="0"/>
                    <a:shade val="67500"/>
                    <a:satMod val="115000"/>
                  </a:schemeClr>
                </a:gs>
                <a:gs pos="100000">
                  <a:schemeClr val="accent1">
                    <a:tint val="40000"/>
                    <a:hueOff val="0"/>
                    <a:satOff val="0"/>
                    <a:lumOff val="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53" name="152 Grupo"/>
            <p:cNvGrpSpPr/>
            <p:nvPr/>
          </p:nvGrpSpPr>
          <p:grpSpPr>
            <a:xfrm>
              <a:off x="1280771" y="1567335"/>
              <a:ext cx="1750923" cy="1730601"/>
              <a:chOff x="-65608" y="0"/>
              <a:chExt cx="1465550" cy="1730601"/>
            </a:xfrm>
          </p:grpSpPr>
          <p:sp>
            <p:nvSpPr>
              <p:cNvPr id="175" name="174 Rectángulo"/>
              <p:cNvSpPr/>
              <p:nvPr/>
            </p:nvSpPr>
            <p:spPr>
              <a:xfrm>
                <a:off x="3194" y="0"/>
                <a:ext cx="1396748" cy="1625600"/>
              </a:xfrm>
              <a:prstGeom prst="flowChartAlternateProcess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6" name="175 Rectángulo"/>
              <p:cNvSpPr/>
              <p:nvPr/>
            </p:nvSpPr>
            <p:spPr>
              <a:xfrm>
                <a:off x="-65608" y="105001"/>
                <a:ext cx="1396748" cy="1625600"/>
              </a:xfrm>
              <a:prstGeom prst="flowChartAlternateProcess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b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600" b="1" kern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Convocatoria</a:t>
                </a:r>
              </a:p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600" b="1" kern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Diagnóstico</a:t>
                </a:r>
                <a:endParaRPr lang="es-ES" sz="1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sp>
          <p:nvSpPr>
            <p:cNvPr id="154" name="153 Elipse"/>
            <p:cNvSpPr/>
            <p:nvPr/>
          </p:nvSpPr>
          <p:spPr>
            <a:xfrm>
              <a:off x="1685913" y="3291840"/>
              <a:ext cx="1094770" cy="749808"/>
            </a:xfrm>
            <a:prstGeom prst="flowChartAlternateProcess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s-ES" sz="1400" b="1" dirty="0" smtClean="0">
                  <a:latin typeface="Comic Sans MS" pitchFamily="66" charset="0"/>
                </a:rPr>
                <a:t>Enero</a:t>
              </a:r>
            </a:p>
            <a:p>
              <a:pPr algn="ctr"/>
              <a:r>
                <a:rPr lang="es-ES" sz="1400" b="1" dirty="0" smtClean="0">
                  <a:latin typeface="Comic Sans MS" pitchFamily="66" charset="0"/>
                </a:rPr>
                <a:t>2009</a:t>
              </a:r>
              <a:endParaRPr lang="es-ES" sz="1400" b="1" dirty="0">
                <a:latin typeface="Comic Sans MS" pitchFamily="66" charset="0"/>
              </a:endParaRPr>
            </a:p>
          </p:txBody>
        </p:sp>
        <p:grpSp>
          <p:nvGrpSpPr>
            <p:cNvPr id="155" name="154 Grupo"/>
            <p:cNvGrpSpPr/>
            <p:nvPr/>
          </p:nvGrpSpPr>
          <p:grpSpPr>
            <a:xfrm>
              <a:off x="2829556" y="4023657"/>
              <a:ext cx="1405892" cy="1131050"/>
              <a:chOff x="1469780" y="2438399"/>
              <a:chExt cx="1405892" cy="1963928"/>
            </a:xfrm>
          </p:grpSpPr>
          <p:sp>
            <p:nvSpPr>
              <p:cNvPr id="173" name="172 Rectángulo"/>
              <p:cNvSpPr/>
              <p:nvPr/>
            </p:nvSpPr>
            <p:spPr>
              <a:xfrm>
                <a:off x="1469780" y="2438399"/>
                <a:ext cx="1396748" cy="1625600"/>
              </a:xfrm>
              <a:prstGeom prst="flowChartAlternateProcess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4" name="173 Rectángulo"/>
              <p:cNvSpPr/>
              <p:nvPr/>
            </p:nvSpPr>
            <p:spPr>
              <a:xfrm>
                <a:off x="1478924" y="2776727"/>
                <a:ext cx="1396748" cy="1625600"/>
              </a:xfrm>
              <a:prstGeom prst="flowChartAlternateProcess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t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600" b="1" kern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Montaje</a:t>
                </a:r>
              </a:p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Publicación</a:t>
                </a:r>
                <a:endParaRPr lang="es-ES" sz="1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sp>
          <p:nvSpPr>
            <p:cNvPr id="156" name="155 Elipse"/>
            <p:cNvSpPr/>
            <p:nvPr/>
          </p:nvSpPr>
          <p:spPr>
            <a:xfrm>
              <a:off x="2870029" y="3318734"/>
              <a:ext cx="1291219" cy="749808"/>
            </a:xfrm>
            <a:prstGeom prst="flowChartAlternateProcess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s-ES" sz="1400" b="1" dirty="0" smtClean="0">
                  <a:latin typeface="Comic Sans MS" pitchFamily="66" charset="0"/>
                </a:rPr>
                <a:t>Febrero</a:t>
              </a:r>
            </a:p>
            <a:p>
              <a:pPr algn="ctr"/>
              <a:r>
                <a:rPr lang="es-ES" sz="1400" b="1" dirty="0" smtClean="0">
                  <a:latin typeface="Comic Sans MS" pitchFamily="66" charset="0"/>
                </a:rPr>
                <a:t>2009</a:t>
              </a:r>
            </a:p>
          </p:txBody>
        </p:sp>
        <p:grpSp>
          <p:nvGrpSpPr>
            <p:cNvPr id="157" name="156 Grupo"/>
            <p:cNvGrpSpPr/>
            <p:nvPr/>
          </p:nvGrpSpPr>
          <p:grpSpPr>
            <a:xfrm>
              <a:off x="3712879" y="1531475"/>
              <a:ext cx="2229112" cy="1787259"/>
              <a:chOff x="2936365" y="0"/>
              <a:chExt cx="1736947" cy="1787259"/>
            </a:xfrm>
          </p:grpSpPr>
          <p:sp>
            <p:nvSpPr>
              <p:cNvPr id="171" name="170 Rectángulo"/>
              <p:cNvSpPr/>
              <p:nvPr/>
            </p:nvSpPr>
            <p:spPr>
              <a:xfrm>
                <a:off x="2936365" y="0"/>
                <a:ext cx="1396748" cy="1625600"/>
              </a:xfrm>
              <a:prstGeom prst="flowChartAlternateProcess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2" name="171 Rectángulo"/>
              <p:cNvSpPr/>
              <p:nvPr/>
            </p:nvSpPr>
            <p:spPr>
              <a:xfrm>
                <a:off x="3154874" y="161659"/>
                <a:ext cx="1518438" cy="1625600"/>
              </a:xfrm>
              <a:prstGeom prst="flowChartAlternateProcess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b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600" b="1" kern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Implementación</a:t>
                </a:r>
              </a:p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600" b="1" kern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Desarrollo</a:t>
                </a:r>
                <a:endParaRPr lang="es-ES" sz="1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sp>
          <p:nvSpPr>
            <p:cNvPr id="158" name="157 Elipse"/>
            <p:cNvSpPr/>
            <p:nvPr/>
          </p:nvSpPr>
          <p:spPr>
            <a:xfrm>
              <a:off x="4252252" y="3318734"/>
              <a:ext cx="1619627" cy="749808"/>
            </a:xfrm>
            <a:prstGeom prst="flowChartAlternateProcess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s-ES" sz="1400" b="1" dirty="0" smtClean="0">
                  <a:latin typeface="Comic Sans MS" pitchFamily="66" charset="0"/>
                </a:rPr>
                <a:t>Marzo a Junio 2009</a:t>
              </a:r>
            </a:p>
          </p:txBody>
        </p:sp>
        <p:grpSp>
          <p:nvGrpSpPr>
            <p:cNvPr id="159" name="158 Grupo"/>
            <p:cNvGrpSpPr/>
            <p:nvPr/>
          </p:nvGrpSpPr>
          <p:grpSpPr>
            <a:xfrm>
              <a:off x="5915296" y="4014513"/>
              <a:ext cx="1625348" cy="1141582"/>
              <a:chOff x="4375519" y="2438399"/>
              <a:chExt cx="1625348" cy="1982216"/>
            </a:xfrm>
          </p:grpSpPr>
          <p:sp>
            <p:nvSpPr>
              <p:cNvPr id="169" name="168 Rectángulo"/>
              <p:cNvSpPr/>
              <p:nvPr/>
            </p:nvSpPr>
            <p:spPr>
              <a:xfrm>
                <a:off x="4604119" y="2438399"/>
                <a:ext cx="1396748" cy="1625600"/>
              </a:xfrm>
              <a:prstGeom prst="flowChartAlternateProcess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0" name="169 Rectángulo"/>
              <p:cNvSpPr/>
              <p:nvPr/>
            </p:nvSpPr>
            <p:spPr>
              <a:xfrm>
                <a:off x="4375519" y="2795015"/>
                <a:ext cx="1396748" cy="1625600"/>
              </a:xfrm>
              <a:prstGeom prst="flowChartAlternateProcess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t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600" b="1" kern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Evaluación</a:t>
                </a:r>
                <a:endParaRPr lang="es-ES" sz="1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sp>
          <p:nvSpPr>
            <p:cNvPr id="160" name="159 Elipse"/>
            <p:cNvSpPr/>
            <p:nvPr/>
          </p:nvSpPr>
          <p:spPr>
            <a:xfrm>
              <a:off x="5941991" y="3393678"/>
              <a:ext cx="1181722" cy="602249"/>
            </a:xfrm>
            <a:prstGeom prst="flowChartAlternateProcess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s-ES" sz="1400" b="1" dirty="0" smtClean="0">
                  <a:latin typeface="Comic Sans MS" pitchFamily="66" charset="0"/>
                </a:rPr>
                <a:t>Julio 2009</a:t>
              </a:r>
            </a:p>
          </p:txBody>
        </p:sp>
        <p:grpSp>
          <p:nvGrpSpPr>
            <p:cNvPr id="161" name="160 Grupo"/>
            <p:cNvGrpSpPr/>
            <p:nvPr/>
          </p:nvGrpSpPr>
          <p:grpSpPr>
            <a:xfrm>
              <a:off x="7158846" y="1585265"/>
              <a:ext cx="1579192" cy="1782154"/>
              <a:chOff x="5869537" y="89650"/>
              <a:chExt cx="1579192" cy="1782154"/>
            </a:xfrm>
          </p:grpSpPr>
          <p:sp>
            <p:nvSpPr>
              <p:cNvPr id="167" name="166 Rectángulo"/>
              <p:cNvSpPr/>
              <p:nvPr/>
            </p:nvSpPr>
            <p:spPr>
              <a:xfrm>
                <a:off x="5869537" y="89650"/>
                <a:ext cx="1396748" cy="1625600"/>
              </a:xfrm>
              <a:prstGeom prst="flowChartAlternateProcess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8" name="167 Rectángulo"/>
              <p:cNvSpPr/>
              <p:nvPr/>
            </p:nvSpPr>
            <p:spPr>
              <a:xfrm>
                <a:off x="5906409" y="246204"/>
                <a:ext cx="1542320" cy="1625600"/>
              </a:xfrm>
              <a:prstGeom prst="flowChartAlternateProcess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b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600" b="1" kern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Seguimiento CV</a:t>
                </a:r>
                <a:endParaRPr lang="es-ES" sz="1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sp>
          <p:nvSpPr>
            <p:cNvPr id="162" name="161 Elipse"/>
            <p:cNvSpPr/>
            <p:nvPr/>
          </p:nvSpPr>
          <p:spPr>
            <a:xfrm>
              <a:off x="7205471" y="3393676"/>
              <a:ext cx="1615799" cy="629683"/>
            </a:xfrm>
            <a:prstGeom prst="flowChartAlternateProcess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s-ES" sz="1400" b="1" dirty="0" smtClean="0">
                  <a:latin typeface="Comic Sans MS" pitchFamily="66" charset="0"/>
                </a:rPr>
                <a:t>Julio 2009 Mayo 2010</a:t>
              </a:r>
            </a:p>
          </p:txBody>
        </p:sp>
        <p:sp>
          <p:nvSpPr>
            <p:cNvPr id="163" name="162 Elipse"/>
            <p:cNvSpPr/>
            <p:nvPr/>
          </p:nvSpPr>
          <p:spPr>
            <a:xfrm>
              <a:off x="530363" y="3297936"/>
              <a:ext cx="1094770" cy="749808"/>
            </a:xfrm>
            <a:prstGeom prst="flowChartAlternateProcess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tIns="0" bIns="0" anchor="ctr" anchorCtr="0"/>
            <a:lstStyle/>
            <a:p>
              <a:pPr algn="ctr"/>
              <a:r>
                <a:rPr lang="es-ES" sz="1400" b="1" dirty="0" smtClean="0">
                  <a:latin typeface="Comic Sans MS" pitchFamily="66" charset="0"/>
                </a:rPr>
                <a:t>Sept. a Dic.</a:t>
              </a:r>
            </a:p>
            <a:p>
              <a:pPr algn="ctr"/>
              <a:r>
                <a:rPr lang="es-ES" sz="1400" b="1" dirty="0" smtClean="0">
                  <a:latin typeface="Comic Sans MS" pitchFamily="66" charset="0"/>
                </a:rPr>
                <a:t>2008</a:t>
              </a:r>
              <a:endParaRPr lang="es-ES" sz="1400" b="1" dirty="0">
                <a:latin typeface="Comic Sans MS" pitchFamily="66" charset="0"/>
              </a:endParaRPr>
            </a:p>
          </p:txBody>
        </p:sp>
        <p:grpSp>
          <p:nvGrpSpPr>
            <p:cNvPr id="164" name="163 Grupo"/>
            <p:cNvGrpSpPr/>
            <p:nvPr/>
          </p:nvGrpSpPr>
          <p:grpSpPr>
            <a:xfrm>
              <a:off x="337362" y="3987790"/>
              <a:ext cx="1405892" cy="1131050"/>
              <a:chOff x="1469780" y="2438399"/>
              <a:chExt cx="1405892" cy="1963928"/>
            </a:xfrm>
          </p:grpSpPr>
          <p:sp>
            <p:nvSpPr>
              <p:cNvPr id="165" name="164 Rectángulo"/>
              <p:cNvSpPr/>
              <p:nvPr/>
            </p:nvSpPr>
            <p:spPr>
              <a:xfrm>
                <a:off x="1469780" y="2438399"/>
                <a:ext cx="1396748" cy="1625600"/>
              </a:xfrm>
              <a:prstGeom prst="flowChartAlternateProcess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6" name="165 Rectángulo"/>
              <p:cNvSpPr/>
              <p:nvPr/>
            </p:nvSpPr>
            <p:spPr>
              <a:xfrm>
                <a:off x="1478924" y="2776727"/>
                <a:ext cx="1396748" cy="1625600"/>
              </a:xfrm>
              <a:prstGeom prst="flowChartAlternateProcess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t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Diseño</a:t>
                </a:r>
                <a:endParaRPr lang="es-ES" sz="1600" b="1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</p:grpSp>
      <p:pic>
        <p:nvPicPr>
          <p:cNvPr id="177" name="176 Imagen" descr="iphone-timel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14917" y="3550856"/>
            <a:ext cx="5853951" cy="3021394"/>
          </a:xfrm>
          <a:prstGeom prst="flowChartAlternateProcess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8" name="177 CuadroTexto"/>
          <p:cNvSpPr txBox="1"/>
          <p:nvPr/>
        </p:nvSpPr>
        <p:spPr>
          <a:xfrm>
            <a:off x="1353679" y="6562165"/>
            <a:ext cx="6051176" cy="289441"/>
          </a:xfrm>
          <a:prstGeom prst="flowChartAlternateProcess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>
                <a:latin typeface="Comic Sans MS" pitchFamily="66" charset="0"/>
              </a:rPr>
              <a:t>Imagen extraída de: </a:t>
            </a:r>
            <a:r>
              <a:rPr lang="es-ES" sz="1100" dirty="0" smtClean="0">
                <a:latin typeface="Comic Sans MS" pitchFamily="66" charset="0"/>
                <a:hlinkClick r:id="rId3"/>
              </a:rPr>
              <a:t>http://nazifsalleh.files.wordpress.com/2008/08/iphone-timeline.jpg</a:t>
            </a:r>
            <a:r>
              <a:rPr lang="es-ES" sz="1100" dirty="0" smtClean="0">
                <a:latin typeface="Comic Sans MS" pitchFamily="66" charset="0"/>
              </a:rPr>
              <a:t> </a:t>
            </a:r>
            <a:endParaRPr lang="es-ES" sz="11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530415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</TotalTime>
  <Words>42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ANGELTERE</dc:creator>
  <cp:lastModifiedBy>ANGELTERE</cp:lastModifiedBy>
  <cp:revision>7</cp:revision>
  <dcterms:created xsi:type="dcterms:W3CDTF">2012-06-16T02:55:38Z</dcterms:created>
  <dcterms:modified xsi:type="dcterms:W3CDTF">2012-06-16T03:24:48Z</dcterms:modified>
</cp:coreProperties>
</file>