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6B88FB-3590-427B-86F8-EA7FAED72D38}" type="datetimeFigureOut">
              <a:rPr lang="es-MX" smtClean="0"/>
              <a:t>15/06/2012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29B221-E3FF-43D5-ADE8-9DCA1FD54CA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142 Proceso alternativo">
            <a:hlinkClick r:id="" action="ppaction://hlinkshowjump?jump=nextslide" highlightClick="1"/>
          </p:cNvPr>
          <p:cNvSpPr/>
          <p:nvPr/>
        </p:nvSpPr>
        <p:spPr>
          <a:xfrm flipH="1">
            <a:off x="8965377" y="6832898"/>
            <a:ext cx="357187" cy="285750"/>
          </a:xfrm>
          <a:prstGeom prst="flowChartAlternate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6" name="145 Botón de acción: Hacia atrás o Anterior">
            <a:hlinkClick r:id="" action="ppaction://hlinkshowjump?jump=nextslide" highlightClick="1"/>
          </p:cNvPr>
          <p:cNvSpPr/>
          <p:nvPr/>
        </p:nvSpPr>
        <p:spPr>
          <a:xfrm flipH="1">
            <a:off x="8786813" y="6572250"/>
            <a:ext cx="357187" cy="285750"/>
          </a:xfrm>
          <a:prstGeom prst="actionButtonBackPrevious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7" name="146 Proceso alternativo"/>
          <p:cNvSpPr/>
          <p:nvPr/>
        </p:nvSpPr>
        <p:spPr>
          <a:xfrm>
            <a:off x="178535" y="188640"/>
            <a:ext cx="8786842" cy="92869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DIAGRAMAS CAUSA-EFECTO</a:t>
            </a:r>
            <a:endParaRPr lang="es-ES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  <p:pic>
        <p:nvPicPr>
          <p:cNvPr id="148" name="147 Imagen" descr="Causa_efec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" y="1628800"/>
            <a:ext cx="9144000" cy="47521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50530415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23</TotalTime>
  <Words>2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ANGELTERE</dc:creator>
  <cp:lastModifiedBy>ANGELTERE</cp:lastModifiedBy>
  <cp:revision>6</cp:revision>
  <dcterms:created xsi:type="dcterms:W3CDTF">2012-06-16T02:55:38Z</dcterms:created>
  <dcterms:modified xsi:type="dcterms:W3CDTF">2012-06-16T03:19:35Z</dcterms:modified>
</cp:coreProperties>
</file>