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2" r:id="rId2"/>
    <p:sldId id="273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2" autoAdjust="0"/>
    <p:restoredTop sz="94671" autoAdjust="0"/>
  </p:normalViewPr>
  <p:slideViewPr>
    <p:cSldViewPr>
      <p:cViewPr>
        <p:scale>
          <a:sx n="70" d="100"/>
          <a:sy n="70" d="100"/>
        </p:scale>
        <p:origin x="-2694" y="-10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3C0F4A0-7976-4EB2-993F-A73F39691578}" type="datetimeFigureOut">
              <a:rPr lang="en-GB"/>
              <a:pPr/>
              <a:t>05/06/2012</a:t>
            </a:fld>
            <a:endParaRPr lang="en-GB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0F8CB2DF-8901-40A8-9190-F5A134EBFCD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6584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66123-40BE-44C4-B6C9-E1EC0F5071EF}" type="datetimeFigureOut">
              <a:rPr lang="en-GB"/>
              <a:pPr>
                <a:defRPr/>
              </a:pPr>
              <a:t>05/06/2012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75F61-74E5-411A-82DD-A03FF2E794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FECD2-9B2F-44FA-BADE-ECE368076405}" type="datetimeFigureOut">
              <a:rPr lang="en-GB"/>
              <a:pPr>
                <a:defRPr/>
              </a:pPr>
              <a:t>05/06/2012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EE533-6B4A-45A7-9B3C-DEC49F30A2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FFFE6-9F23-4FD6-A31E-9608CF55DD7A}" type="datetimeFigureOut">
              <a:rPr lang="en-GB"/>
              <a:pPr>
                <a:defRPr/>
              </a:pPr>
              <a:t>05/06/2012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0E016-CD71-49F1-8234-DDE9E10EE4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76672-086C-4058-8532-6544A42F671A}" type="datetimeFigureOut">
              <a:rPr lang="en-GB"/>
              <a:pPr>
                <a:defRPr/>
              </a:pPr>
              <a:t>05/06/2012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39D93-3F71-422A-92D0-16AA7371A1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F704C-017D-47D2-A3AD-84460CE7543C}" type="datetimeFigureOut">
              <a:rPr lang="en-GB"/>
              <a:pPr>
                <a:defRPr/>
              </a:pPr>
              <a:t>05/06/2012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B4B5D-E66B-4385-84C4-61EC674791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621D5-BF61-4AFA-994A-E771EB281508}" type="datetimeFigureOut">
              <a:rPr lang="en-GB"/>
              <a:pPr>
                <a:defRPr/>
              </a:pPr>
              <a:t>05/06/2012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84DF1-B5A0-42C8-A6F9-315AC80FA0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48ACB-5CC6-44BC-89B7-5322C82A467E}" type="datetimeFigureOut">
              <a:rPr lang="en-GB"/>
              <a:pPr>
                <a:defRPr/>
              </a:pPr>
              <a:t>05/06/2012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5158A-3255-40B7-A994-D98D6639A7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5F012-A76D-4089-B157-CE2FED5DCA3E}" type="datetimeFigureOut">
              <a:rPr lang="en-GB"/>
              <a:pPr>
                <a:defRPr/>
              </a:pPr>
              <a:t>05/06/2012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75054-35A6-4011-8E4E-82DF94B6E6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2A831-05EF-49C3-B6E0-55D00F6433A0}" type="datetimeFigureOut">
              <a:rPr lang="en-GB"/>
              <a:pPr>
                <a:defRPr/>
              </a:pPr>
              <a:t>05/06/2012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C61A4-4FAC-41C4-970A-E5A9E8E164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1BFAA-86C3-4204-99D0-63AEB5DFC89D}" type="datetimeFigureOut">
              <a:rPr lang="en-GB"/>
              <a:pPr>
                <a:defRPr/>
              </a:pPr>
              <a:t>05/06/2012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D0880-2C81-4339-B563-A2A69FBE5A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0E65E-FBEC-48AD-AD1D-A5C74C6C6957}" type="datetimeFigureOut">
              <a:rPr lang="en-GB"/>
              <a:pPr>
                <a:defRPr/>
              </a:pPr>
              <a:t>05/06/2012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09444-28C5-48D1-9A1C-41B1C51A0B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86238-711C-4164-8CED-6C95E32D05DF}" type="datetimeFigureOut">
              <a:rPr lang="en-GB"/>
              <a:pPr>
                <a:defRPr/>
              </a:pPr>
              <a:t>05/06/2012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3E5D7-4C7C-4095-B960-B8ED122122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EAE78C-80D0-426F-9ECB-51E3A4985FFB}" type="datetimeFigureOut">
              <a:rPr lang="en-GB"/>
              <a:pPr>
                <a:defRPr/>
              </a:pPr>
              <a:t>05/06/2012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8BAAE6F-B86C-421F-AD79-2210D3C5FA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Data 2"/>
          <p:cNvSpPr/>
          <p:nvPr/>
        </p:nvSpPr>
        <p:spPr>
          <a:xfrm>
            <a:off x="829370" y="729741"/>
            <a:ext cx="2520280" cy="216024"/>
          </a:xfrm>
          <a:prstGeom prst="flowChartInputOutp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nl-NL" dirty="0"/>
          </a:p>
        </p:txBody>
      </p:sp>
      <p:sp>
        <p:nvSpPr>
          <p:cNvPr id="41" name="Flowchart: Data 40"/>
          <p:cNvSpPr/>
          <p:nvPr/>
        </p:nvSpPr>
        <p:spPr>
          <a:xfrm>
            <a:off x="829370" y="1013781"/>
            <a:ext cx="2520280" cy="216024"/>
          </a:xfrm>
          <a:prstGeom prst="flowChartInputOutp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Flowchart: Data 42"/>
          <p:cNvSpPr/>
          <p:nvPr/>
        </p:nvSpPr>
        <p:spPr>
          <a:xfrm>
            <a:off x="829370" y="1297821"/>
            <a:ext cx="2520280" cy="216024"/>
          </a:xfrm>
          <a:prstGeom prst="flowChartInputOutp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Flowchart: Data 48"/>
          <p:cNvSpPr/>
          <p:nvPr/>
        </p:nvSpPr>
        <p:spPr>
          <a:xfrm>
            <a:off x="829370" y="1581861"/>
            <a:ext cx="2520280" cy="216024"/>
          </a:xfrm>
          <a:prstGeom prst="flowChartInputOutp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Flowchart: Data 50"/>
          <p:cNvSpPr/>
          <p:nvPr/>
        </p:nvSpPr>
        <p:spPr>
          <a:xfrm>
            <a:off x="829370" y="1865901"/>
            <a:ext cx="2520280" cy="216024"/>
          </a:xfrm>
          <a:prstGeom prst="flowChartInputOutp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Flowchart: Data 51"/>
          <p:cNvSpPr/>
          <p:nvPr/>
        </p:nvSpPr>
        <p:spPr>
          <a:xfrm>
            <a:off x="829370" y="2149941"/>
            <a:ext cx="2520280" cy="216024"/>
          </a:xfrm>
          <a:prstGeom prst="flowChartInputOutp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xtBox 3"/>
          <p:cNvSpPr txBox="1"/>
          <p:nvPr/>
        </p:nvSpPr>
        <p:spPr>
          <a:xfrm>
            <a:off x="3635895" y="573358"/>
            <a:ext cx="315022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Trade management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Inventory management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Modes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Fleet assessment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Scheduling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Routing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Delivery</a:t>
            </a:r>
            <a:endParaRPr lang="en-US" sz="2400" dirty="0" smtClean="0"/>
          </a:p>
        </p:txBody>
      </p:sp>
      <p:sp>
        <p:nvSpPr>
          <p:cNvPr id="69" name="Flowchart: Data 68"/>
          <p:cNvSpPr/>
          <p:nvPr/>
        </p:nvSpPr>
        <p:spPr>
          <a:xfrm>
            <a:off x="829370" y="2433981"/>
            <a:ext cx="2520280" cy="216024"/>
          </a:xfrm>
          <a:prstGeom prst="flowChartInputOutp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4" name="Straight Connector 23"/>
          <p:cNvCxnSpPr/>
          <p:nvPr/>
        </p:nvCxnSpPr>
        <p:spPr>
          <a:xfrm>
            <a:off x="395536" y="1268760"/>
            <a:ext cx="6390580" cy="29061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ight Brace 27"/>
          <p:cNvSpPr/>
          <p:nvPr/>
        </p:nvSpPr>
        <p:spPr>
          <a:xfrm>
            <a:off x="5991679" y="1513845"/>
            <a:ext cx="341765" cy="130628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TextBox 28"/>
          <p:cNvSpPr txBox="1"/>
          <p:nvPr/>
        </p:nvSpPr>
        <p:spPr>
          <a:xfrm>
            <a:off x="6548583" y="1786087"/>
            <a:ext cx="23263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SOAS focus:</a:t>
            </a:r>
          </a:p>
          <a:p>
            <a:r>
              <a:rPr lang="en-US" b="1" dirty="0" smtClean="0"/>
              <a:t>Transport Logistics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10786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604234" y="4538629"/>
            <a:ext cx="144016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Adaptive tour planning</a:t>
            </a:r>
            <a:endParaRPr lang="nl-NL" dirty="0"/>
          </a:p>
        </p:txBody>
      </p:sp>
      <p:sp>
        <p:nvSpPr>
          <p:cNvPr id="53" name="Rounded Rectangle 52"/>
          <p:cNvSpPr/>
          <p:nvPr/>
        </p:nvSpPr>
        <p:spPr>
          <a:xfrm>
            <a:off x="5436096" y="4512084"/>
            <a:ext cx="165618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Container capacity management</a:t>
            </a:r>
            <a:endParaRPr lang="nl-NL" dirty="0"/>
          </a:p>
        </p:txBody>
      </p:sp>
      <p:sp>
        <p:nvSpPr>
          <p:cNvPr id="54" name="Rounded Rectangle 53"/>
          <p:cNvSpPr/>
          <p:nvPr/>
        </p:nvSpPr>
        <p:spPr>
          <a:xfrm>
            <a:off x="4417509" y="2918951"/>
            <a:ext cx="165618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Hybrid freight </a:t>
            </a:r>
          </a:p>
          <a:p>
            <a:pPr algn="ctr"/>
            <a:r>
              <a:rPr lang="en-US" dirty="0" smtClean="0"/>
              <a:t>market</a:t>
            </a:r>
            <a:endParaRPr lang="nl-NL" dirty="0"/>
          </a:p>
        </p:txBody>
      </p:sp>
      <p:sp>
        <p:nvSpPr>
          <p:cNvPr id="55" name="Rounded Rectangle 54"/>
          <p:cNvSpPr/>
          <p:nvPr/>
        </p:nvSpPr>
        <p:spPr>
          <a:xfrm>
            <a:off x="3347864" y="1223029"/>
            <a:ext cx="165618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Self-organizing</a:t>
            </a:r>
          </a:p>
          <a:p>
            <a:pPr algn="ctr"/>
            <a:r>
              <a:rPr lang="en-US" dirty="0" smtClean="0"/>
              <a:t>TRANSPORT</a:t>
            </a:r>
          </a:p>
          <a:p>
            <a:pPr algn="ctr"/>
            <a:r>
              <a:rPr lang="en-US" dirty="0" smtClean="0"/>
              <a:t>LOGISTICS</a:t>
            </a:r>
            <a:endParaRPr lang="nl-NL" dirty="0"/>
          </a:p>
        </p:txBody>
      </p:sp>
      <p:cxnSp>
        <p:nvCxnSpPr>
          <p:cNvPr id="7" name="Straight Arrow Connector 6"/>
          <p:cNvCxnSpPr>
            <a:stCxn id="5" idx="0"/>
            <a:endCxn id="54" idx="2"/>
          </p:cNvCxnSpPr>
          <p:nvPr/>
        </p:nvCxnSpPr>
        <p:spPr>
          <a:xfrm flipV="1">
            <a:off x="4324314" y="3783047"/>
            <a:ext cx="921287" cy="7555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3" idx="0"/>
            <a:endCxn id="54" idx="2"/>
          </p:cNvCxnSpPr>
          <p:nvPr/>
        </p:nvCxnSpPr>
        <p:spPr>
          <a:xfrm flipH="1" flipV="1">
            <a:off x="5245601" y="3783047"/>
            <a:ext cx="1018587" cy="7290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4" idx="0"/>
            <a:endCxn id="55" idx="2"/>
          </p:cNvCxnSpPr>
          <p:nvPr/>
        </p:nvCxnSpPr>
        <p:spPr>
          <a:xfrm flipH="1" flipV="1">
            <a:off x="4175956" y="2087125"/>
            <a:ext cx="1069645" cy="8318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83" idx="0"/>
            <a:endCxn id="55" idx="2"/>
          </p:cNvCxnSpPr>
          <p:nvPr/>
        </p:nvCxnSpPr>
        <p:spPr>
          <a:xfrm flipV="1">
            <a:off x="3032513" y="2087125"/>
            <a:ext cx="1143443" cy="8318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583535" y="5951317"/>
            <a:ext cx="3916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Relation between</a:t>
            </a:r>
          </a:p>
          <a:p>
            <a:r>
              <a:rPr lang="en-US" b="1" dirty="0" smtClean="0"/>
              <a:t>Systems </a:t>
            </a:r>
            <a:r>
              <a:rPr lang="nl-NL" b="1" dirty="0" smtClean="0"/>
              <a:t>(</a:t>
            </a:r>
            <a:r>
              <a:rPr lang="nl-NL" b="1" dirty="0" err="1" smtClean="0"/>
              <a:t>logistics</a:t>
            </a:r>
            <a:r>
              <a:rPr lang="nl-NL" b="1" dirty="0" smtClean="0"/>
              <a:t> </a:t>
            </a:r>
            <a:r>
              <a:rPr lang="nl-NL" b="1" dirty="0" err="1" smtClean="0"/>
              <a:t>soas</a:t>
            </a:r>
            <a:r>
              <a:rPr lang="nl-NL" b="1" dirty="0" smtClean="0"/>
              <a:t> </a:t>
            </a:r>
            <a:r>
              <a:rPr lang="nl-NL" b="1" dirty="0" err="1" smtClean="0"/>
              <a:t>roadmap</a:t>
            </a:r>
            <a:r>
              <a:rPr lang="nl-NL" b="1" dirty="0" smtClean="0"/>
              <a:t>)</a:t>
            </a:r>
            <a:endParaRPr lang="en-US" b="1" dirty="0" smtClean="0"/>
          </a:p>
        </p:txBody>
      </p:sp>
      <p:sp>
        <p:nvSpPr>
          <p:cNvPr id="83" name="Rounded Rectangle 82"/>
          <p:cNvSpPr/>
          <p:nvPr/>
        </p:nvSpPr>
        <p:spPr>
          <a:xfrm>
            <a:off x="2204421" y="2918951"/>
            <a:ext cx="165618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Self-organizing</a:t>
            </a:r>
          </a:p>
          <a:p>
            <a:pPr algn="ctr"/>
            <a:r>
              <a:rPr lang="en-US" dirty="0"/>
              <a:t>p</a:t>
            </a:r>
            <a:r>
              <a:rPr lang="en-US" dirty="0" smtClean="0"/>
              <a:t>arcel delivery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1388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3330</TotalTime>
  <Words>39</Words>
  <Application>Microsoft Office PowerPoint</Application>
  <PresentationFormat>On-screen Show (4:3)</PresentationFormat>
  <Paragraphs>21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TNO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van Vliet</dc:creator>
  <cp:lastModifiedBy>Tony van Vliet</cp:lastModifiedBy>
  <cp:revision>175</cp:revision>
  <dcterms:created xsi:type="dcterms:W3CDTF">2012-04-10T14:17:17Z</dcterms:created>
  <dcterms:modified xsi:type="dcterms:W3CDTF">2012-06-05T09:12:17Z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Date">
    <vt:lpwstr>5-6-2012 11:11:59</vt:lpwstr>
  </property>
</Properties>
</file>