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enguins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Action Button: Home 8">
            <a:hlinkClick r:id="" action="ppaction://hlinkshowjump?jump=firstslide" highlightClick="1"/>
          </p:cNvPr>
          <p:cNvSpPr/>
          <p:nvPr userDrawn="1"/>
        </p:nvSpPr>
        <p:spPr>
          <a:xfrm>
            <a:off x="5643570" y="6072206"/>
            <a:ext cx="857256" cy="785794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0" name="Action Button: Back or Previous 9">
            <a:hlinkClick r:id="" action="ppaction://hlinkshowjump?jump=previousslide" highlightClick="1"/>
          </p:cNvPr>
          <p:cNvSpPr/>
          <p:nvPr userDrawn="1"/>
        </p:nvSpPr>
        <p:spPr>
          <a:xfrm>
            <a:off x="7643834" y="6072206"/>
            <a:ext cx="785818" cy="785794"/>
          </a:xfrm>
          <a:prstGeom prst="actionButtonBackPrevio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Action Button: Forward or Next 10">
            <a:hlinkClick r:id="" action="ppaction://hlinkshowjump?jump=nextslide" highlightClick="1"/>
          </p:cNvPr>
          <p:cNvSpPr/>
          <p:nvPr userDrawn="1"/>
        </p:nvSpPr>
        <p:spPr>
          <a:xfrm>
            <a:off x="6643702" y="6072206"/>
            <a:ext cx="785818" cy="785794"/>
          </a:xfrm>
          <a:prstGeom prst="actionButtonForwardNex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A2419-1DC3-4736-9B8C-4B59AA8BC86B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2AB1-D387-4480-A99B-EF0725E197E3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A2419-1DC3-4736-9B8C-4B59AA8BC86B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2AB1-D387-4480-A99B-EF0725E197E3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A2419-1DC3-4736-9B8C-4B59AA8BC86B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2AB1-D387-4480-A99B-EF0725E197E3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A2419-1DC3-4736-9B8C-4B59AA8BC86B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2AB1-D387-4480-A99B-EF0725E197E3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A2419-1DC3-4736-9B8C-4B59AA8BC86B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2AB1-D387-4480-A99B-EF0725E197E3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A2419-1DC3-4736-9B8C-4B59AA8BC86B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2AB1-D387-4480-A99B-EF0725E197E3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A2419-1DC3-4736-9B8C-4B59AA8BC86B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2AB1-D387-4480-A99B-EF0725E197E3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A2419-1DC3-4736-9B8C-4B59AA8BC86B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2AB1-D387-4480-A99B-EF0725E197E3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A2419-1DC3-4736-9B8C-4B59AA8BC86B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2AB1-D387-4480-A99B-EF0725E197E3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A2419-1DC3-4736-9B8C-4B59AA8BC86B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C2AB1-D387-4480-A99B-EF0725E197E3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A2419-1DC3-4736-9B8C-4B59AA8BC86B}" type="datetimeFigureOut">
              <a:rPr lang="en-US" smtClean="0"/>
              <a:t>10/1/2010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C2AB1-D387-4480-A99B-EF0725E197E3}" type="slidenum">
              <a:rPr lang="en-SG" smtClean="0"/>
              <a:t>‹#›</a:t>
            </a:fld>
            <a:endParaRPr lang="en-SG"/>
          </a:p>
        </p:txBody>
      </p:sp>
      <p:pic>
        <p:nvPicPr>
          <p:cNvPr id="7" name="Picture 6" descr="Penguins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Action Button: Home 7">
            <a:hlinkClick r:id="" action="ppaction://hlinkshowjump?jump=firstslide" highlightClick="1"/>
          </p:cNvPr>
          <p:cNvSpPr/>
          <p:nvPr userDrawn="1"/>
        </p:nvSpPr>
        <p:spPr>
          <a:xfrm>
            <a:off x="5643570" y="6072206"/>
            <a:ext cx="857256" cy="785794"/>
          </a:xfrm>
          <a:prstGeom prst="actionButtonHom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Action Button: Back or Previous 8">
            <a:hlinkClick r:id="" action="ppaction://hlinkshowjump?jump=previousslide" highlightClick="1"/>
          </p:cNvPr>
          <p:cNvSpPr/>
          <p:nvPr userDrawn="1"/>
        </p:nvSpPr>
        <p:spPr>
          <a:xfrm>
            <a:off x="7643834" y="6072206"/>
            <a:ext cx="785818" cy="785794"/>
          </a:xfrm>
          <a:prstGeom prst="actionButtonBackPreviou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0" name="Action Button: Forward or Next 9">
            <a:hlinkClick r:id="" action="ppaction://hlinkshowjump?jump=nextslide" highlightClick="1"/>
          </p:cNvPr>
          <p:cNvSpPr/>
          <p:nvPr userDrawn="1"/>
        </p:nvSpPr>
        <p:spPr>
          <a:xfrm>
            <a:off x="6643702" y="6072206"/>
            <a:ext cx="785818" cy="785794"/>
          </a:xfrm>
          <a:prstGeom prst="actionButtonForwardNex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43240" y="0"/>
            <a:ext cx="29744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u="sng" dirty="0" smtClean="0"/>
              <a:t>Types Of Pets</a:t>
            </a:r>
            <a:endParaRPr lang="en-SG" sz="40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29586" y="28572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29586" y="28572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29586" y="28572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6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eclguest</dc:creator>
  <cp:lastModifiedBy>eclguest</cp:lastModifiedBy>
  <cp:revision>17</cp:revision>
  <dcterms:created xsi:type="dcterms:W3CDTF">2010-10-01T01:29:32Z</dcterms:created>
  <dcterms:modified xsi:type="dcterms:W3CDTF">2010-10-01T04:18:17Z</dcterms:modified>
</cp:coreProperties>
</file>