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kiosk/>
    <p:sldRg st="1" end="7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937AA3-1106-421D-8465-792647269196}" type="doc">
      <dgm:prSet loTypeId="urn:microsoft.com/office/officeart/2005/8/layout/hierarchy6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A3B08B-9E9D-48CE-9C3D-A98E83A06E7B}">
      <dgm:prSet phldrT="[Text]"/>
      <dgm:spPr/>
      <dgm:t>
        <a:bodyPr/>
        <a:lstStyle/>
        <a:p>
          <a:r>
            <a:rPr lang="en-US" dirty="0" smtClean="0"/>
            <a:t>Main</a:t>
          </a:r>
          <a:endParaRPr lang="en-US" dirty="0"/>
        </a:p>
      </dgm:t>
    </dgm:pt>
    <dgm:pt modelId="{436B643C-1DA1-432D-9391-CD07782B294D}" type="parTrans" cxnId="{5A2607B5-D878-4136-9285-92689095577F}">
      <dgm:prSet/>
      <dgm:spPr/>
      <dgm:t>
        <a:bodyPr/>
        <a:lstStyle/>
        <a:p>
          <a:endParaRPr lang="en-US"/>
        </a:p>
      </dgm:t>
    </dgm:pt>
    <dgm:pt modelId="{5E875A0B-A759-4B82-8CA7-4CAB6EC68E36}" type="sibTrans" cxnId="{5A2607B5-D878-4136-9285-92689095577F}">
      <dgm:prSet/>
      <dgm:spPr/>
      <dgm:t>
        <a:bodyPr/>
        <a:lstStyle/>
        <a:p>
          <a:endParaRPr lang="en-US"/>
        </a:p>
      </dgm:t>
    </dgm:pt>
    <dgm:pt modelId="{6D628C5C-78C8-4156-BB65-DBAA92B506EF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B7E1BB9E-A476-4169-BD93-E655726C02B7}" type="parTrans" cxnId="{F6B60BBD-C69F-447C-B722-10F9A3345FE5}">
      <dgm:prSet/>
      <dgm:spPr/>
      <dgm:t>
        <a:bodyPr/>
        <a:lstStyle/>
        <a:p>
          <a:endParaRPr lang="en-US"/>
        </a:p>
      </dgm:t>
    </dgm:pt>
    <dgm:pt modelId="{0A7F872D-E753-4314-AAAE-1F5856A4C104}" type="sibTrans" cxnId="{F6B60BBD-C69F-447C-B722-10F9A3345FE5}">
      <dgm:prSet/>
      <dgm:spPr/>
      <dgm:t>
        <a:bodyPr/>
        <a:lstStyle/>
        <a:p>
          <a:endParaRPr lang="en-US"/>
        </a:p>
      </dgm:t>
    </dgm:pt>
    <dgm:pt modelId="{9517E0C6-B1CC-42C5-80F3-943E352F1FB6}">
      <dgm:prSet phldrT="[Text]"/>
      <dgm:spPr/>
      <dgm:t>
        <a:bodyPr/>
        <a:lstStyle/>
        <a:p>
          <a:r>
            <a:rPr lang="en-US" dirty="0" smtClean="0"/>
            <a:t>1a</a:t>
          </a:r>
          <a:endParaRPr lang="en-US" dirty="0"/>
        </a:p>
      </dgm:t>
    </dgm:pt>
    <dgm:pt modelId="{2C2B25B0-C9DC-4E76-8E46-4A4057C78DC5}" type="parTrans" cxnId="{9F5F69BD-B3D5-4DDA-8FD8-FF75D2BAABEE}">
      <dgm:prSet/>
      <dgm:spPr/>
      <dgm:t>
        <a:bodyPr/>
        <a:lstStyle/>
        <a:p>
          <a:endParaRPr lang="en-US"/>
        </a:p>
      </dgm:t>
    </dgm:pt>
    <dgm:pt modelId="{56452527-E27B-423C-A7A6-2EFBD46D696C}" type="sibTrans" cxnId="{9F5F69BD-B3D5-4DDA-8FD8-FF75D2BAABEE}">
      <dgm:prSet/>
      <dgm:spPr/>
      <dgm:t>
        <a:bodyPr/>
        <a:lstStyle/>
        <a:p>
          <a:endParaRPr lang="en-US"/>
        </a:p>
      </dgm:t>
    </dgm:pt>
    <dgm:pt modelId="{FD543D61-1E55-4F5D-983A-8085D03F2BF0}">
      <dgm:prSet phldrT="[Text]"/>
      <dgm:spPr/>
      <dgm:t>
        <a:bodyPr/>
        <a:lstStyle/>
        <a:p>
          <a:r>
            <a:rPr lang="en-US" dirty="0" smtClean="0"/>
            <a:t>1b</a:t>
          </a:r>
          <a:endParaRPr lang="en-US" dirty="0"/>
        </a:p>
      </dgm:t>
    </dgm:pt>
    <dgm:pt modelId="{A308DCFB-6FD6-43A9-A83A-5A0C86A6A940}" type="parTrans" cxnId="{9B0BF174-02A3-4D2F-987C-AF61A3350E58}">
      <dgm:prSet/>
      <dgm:spPr/>
      <dgm:t>
        <a:bodyPr/>
        <a:lstStyle/>
        <a:p>
          <a:endParaRPr lang="en-US"/>
        </a:p>
      </dgm:t>
    </dgm:pt>
    <dgm:pt modelId="{0D7EE03B-D0C4-4A39-8D55-C68A6054C345}" type="sibTrans" cxnId="{9B0BF174-02A3-4D2F-987C-AF61A3350E58}">
      <dgm:prSet/>
      <dgm:spPr/>
      <dgm:t>
        <a:bodyPr/>
        <a:lstStyle/>
        <a:p>
          <a:endParaRPr lang="en-US"/>
        </a:p>
      </dgm:t>
    </dgm:pt>
    <dgm:pt modelId="{BF8ED0A1-65F2-4E99-9501-9DC0085D9F5B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32999C98-E08F-4CDE-98F1-C411E0229D40}" type="parTrans" cxnId="{BF305CE3-43F6-41C7-A63D-35E9EEC26319}">
      <dgm:prSet/>
      <dgm:spPr/>
      <dgm:t>
        <a:bodyPr/>
        <a:lstStyle/>
        <a:p>
          <a:endParaRPr lang="en-US"/>
        </a:p>
      </dgm:t>
    </dgm:pt>
    <dgm:pt modelId="{C3E1D723-4286-4D4E-865E-AE86B9B84F1D}" type="sibTrans" cxnId="{BF305CE3-43F6-41C7-A63D-35E9EEC26319}">
      <dgm:prSet/>
      <dgm:spPr/>
      <dgm:t>
        <a:bodyPr/>
        <a:lstStyle/>
        <a:p>
          <a:endParaRPr lang="en-US"/>
        </a:p>
      </dgm:t>
    </dgm:pt>
    <dgm:pt modelId="{415D4B9B-4CEA-410E-BD9E-6C719AC6C642}">
      <dgm:prSet phldrT="[Text]"/>
      <dgm:spPr/>
      <dgm:t>
        <a:bodyPr/>
        <a:lstStyle/>
        <a:p>
          <a:r>
            <a:rPr lang="en-US" dirty="0" smtClean="0"/>
            <a:t>2a</a:t>
          </a:r>
          <a:endParaRPr lang="en-US" dirty="0"/>
        </a:p>
      </dgm:t>
    </dgm:pt>
    <dgm:pt modelId="{D83734F7-02D8-4686-A7AA-73C4B25D8060}" type="parTrans" cxnId="{3D8BB94C-3720-4958-A41D-40378894B1F6}">
      <dgm:prSet/>
      <dgm:spPr/>
      <dgm:t>
        <a:bodyPr/>
        <a:lstStyle/>
        <a:p>
          <a:endParaRPr lang="en-US"/>
        </a:p>
      </dgm:t>
    </dgm:pt>
    <dgm:pt modelId="{DE39F5B5-D38F-4A85-A703-5A7759EC0E70}" type="sibTrans" cxnId="{3D8BB94C-3720-4958-A41D-40378894B1F6}">
      <dgm:prSet/>
      <dgm:spPr/>
      <dgm:t>
        <a:bodyPr/>
        <a:lstStyle/>
        <a:p>
          <a:endParaRPr lang="en-US"/>
        </a:p>
      </dgm:t>
    </dgm:pt>
    <dgm:pt modelId="{CDFCC979-9DBD-46E7-99A5-50853E270ADD}" type="pres">
      <dgm:prSet presAssocID="{69937AA3-1106-421D-8465-79264726919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C7E068A-9100-485D-93FD-AC84560522D5}" type="pres">
      <dgm:prSet presAssocID="{69937AA3-1106-421D-8465-792647269196}" presName="hierFlow" presStyleCnt="0"/>
      <dgm:spPr/>
    </dgm:pt>
    <dgm:pt modelId="{D169A01F-039C-4AAD-9FB7-12DB85953574}" type="pres">
      <dgm:prSet presAssocID="{69937AA3-1106-421D-8465-792647269196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13EFE24-F255-41B0-A231-31E5208274C7}" type="pres">
      <dgm:prSet presAssocID="{E4A3B08B-9E9D-48CE-9C3D-A98E83A06E7B}" presName="Name14" presStyleCnt="0"/>
      <dgm:spPr/>
    </dgm:pt>
    <dgm:pt modelId="{86785A6D-EFC6-454D-A128-48B9672C647D}" type="pres">
      <dgm:prSet presAssocID="{E4A3B08B-9E9D-48CE-9C3D-A98E83A06E7B}" presName="level1Shape" presStyleLbl="node0" presStyleIdx="0" presStyleCnt="1">
        <dgm:presLayoutVars>
          <dgm:chPref val="3"/>
        </dgm:presLayoutVars>
      </dgm:prSet>
      <dgm:spPr/>
    </dgm:pt>
    <dgm:pt modelId="{C27F23ED-75A9-4429-8D9D-26BC8BF4F69B}" type="pres">
      <dgm:prSet presAssocID="{E4A3B08B-9E9D-48CE-9C3D-A98E83A06E7B}" presName="hierChild2" presStyleCnt="0"/>
      <dgm:spPr/>
    </dgm:pt>
    <dgm:pt modelId="{A2A6E5FF-3F1D-40F2-97B2-9505613BDE8C}" type="pres">
      <dgm:prSet presAssocID="{B7E1BB9E-A476-4169-BD93-E655726C02B7}" presName="Name19" presStyleLbl="parChTrans1D2" presStyleIdx="0" presStyleCnt="2"/>
      <dgm:spPr/>
    </dgm:pt>
    <dgm:pt modelId="{0FA6032B-7866-4D78-9F3A-4F27FD89CD30}" type="pres">
      <dgm:prSet presAssocID="{6D628C5C-78C8-4156-BB65-DBAA92B506EF}" presName="Name21" presStyleCnt="0"/>
      <dgm:spPr/>
    </dgm:pt>
    <dgm:pt modelId="{7B2DD824-C748-4C32-90DD-76A460103835}" type="pres">
      <dgm:prSet presAssocID="{6D628C5C-78C8-4156-BB65-DBAA92B506EF}" presName="level2Shape" presStyleLbl="node2" presStyleIdx="0" presStyleCnt="2"/>
      <dgm:spPr/>
    </dgm:pt>
    <dgm:pt modelId="{B65EDC36-1BF8-48A2-B008-9BDE22F8A4C9}" type="pres">
      <dgm:prSet presAssocID="{6D628C5C-78C8-4156-BB65-DBAA92B506EF}" presName="hierChild3" presStyleCnt="0"/>
      <dgm:spPr/>
    </dgm:pt>
    <dgm:pt modelId="{F655633E-939B-4E2A-AD7B-BBE5D8CF8978}" type="pres">
      <dgm:prSet presAssocID="{2C2B25B0-C9DC-4E76-8E46-4A4057C78DC5}" presName="Name19" presStyleLbl="parChTrans1D3" presStyleIdx="0" presStyleCnt="3"/>
      <dgm:spPr/>
    </dgm:pt>
    <dgm:pt modelId="{736AEABC-570A-4334-9EEB-204F2D25F9B4}" type="pres">
      <dgm:prSet presAssocID="{9517E0C6-B1CC-42C5-80F3-943E352F1FB6}" presName="Name21" presStyleCnt="0"/>
      <dgm:spPr/>
    </dgm:pt>
    <dgm:pt modelId="{5A5C23A7-9CF7-4CB8-97D5-F72999B89F6D}" type="pres">
      <dgm:prSet presAssocID="{9517E0C6-B1CC-42C5-80F3-943E352F1FB6}" presName="level2Shape" presStyleLbl="node3" presStyleIdx="0" presStyleCnt="3"/>
      <dgm:spPr/>
    </dgm:pt>
    <dgm:pt modelId="{FAD81E5C-3C93-4AEE-A8AC-028CC5553A2A}" type="pres">
      <dgm:prSet presAssocID="{9517E0C6-B1CC-42C5-80F3-943E352F1FB6}" presName="hierChild3" presStyleCnt="0"/>
      <dgm:spPr/>
    </dgm:pt>
    <dgm:pt modelId="{7F23197C-901A-450D-B030-2A674C5FE77F}" type="pres">
      <dgm:prSet presAssocID="{A308DCFB-6FD6-43A9-A83A-5A0C86A6A940}" presName="Name19" presStyleLbl="parChTrans1D3" presStyleIdx="1" presStyleCnt="3"/>
      <dgm:spPr/>
    </dgm:pt>
    <dgm:pt modelId="{307D914E-6A70-4A01-BECC-D051834406A5}" type="pres">
      <dgm:prSet presAssocID="{FD543D61-1E55-4F5D-983A-8085D03F2BF0}" presName="Name21" presStyleCnt="0"/>
      <dgm:spPr/>
    </dgm:pt>
    <dgm:pt modelId="{7D5229A2-D49D-458D-A69C-3AB93EAB20A5}" type="pres">
      <dgm:prSet presAssocID="{FD543D61-1E55-4F5D-983A-8085D03F2BF0}" presName="level2Shape" presStyleLbl="node3" presStyleIdx="1" presStyleCnt="3"/>
      <dgm:spPr/>
    </dgm:pt>
    <dgm:pt modelId="{29179D55-5483-494B-967A-5DDFDC1D2797}" type="pres">
      <dgm:prSet presAssocID="{FD543D61-1E55-4F5D-983A-8085D03F2BF0}" presName="hierChild3" presStyleCnt="0"/>
      <dgm:spPr/>
    </dgm:pt>
    <dgm:pt modelId="{73DD781B-28AB-4526-B801-7E01678F5D25}" type="pres">
      <dgm:prSet presAssocID="{32999C98-E08F-4CDE-98F1-C411E0229D40}" presName="Name19" presStyleLbl="parChTrans1D2" presStyleIdx="1" presStyleCnt="2"/>
      <dgm:spPr/>
    </dgm:pt>
    <dgm:pt modelId="{89AED6AE-752C-422E-87F5-44F3E78B1640}" type="pres">
      <dgm:prSet presAssocID="{BF8ED0A1-65F2-4E99-9501-9DC0085D9F5B}" presName="Name21" presStyleCnt="0"/>
      <dgm:spPr/>
    </dgm:pt>
    <dgm:pt modelId="{FD1D1676-263E-40D5-A5C0-8FB214151B11}" type="pres">
      <dgm:prSet presAssocID="{BF8ED0A1-65F2-4E99-9501-9DC0085D9F5B}" presName="level2Shape" presStyleLbl="node2" presStyleIdx="1" presStyleCnt="2"/>
      <dgm:spPr/>
    </dgm:pt>
    <dgm:pt modelId="{2F001594-E9ED-478B-937C-2F7B5F33DDC9}" type="pres">
      <dgm:prSet presAssocID="{BF8ED0A1-65F2-4E99-9501-9DC0085D9F5B}" presName="hierChild3" presStyleCnt="0"/>
      <dgm:spPr/>
    </dgm:pt>
    <dgm:pt modelId="{760BD1AF-0BDA-41B1-944F-BB525E68A88B}" type="pres">
      <dgm:prSet presAssocID="{D83734F7-02D8-4686-A7AA-73C4B25D8060}" presName="Name19" presStyleLbl="parChTrans1D3" presStyleIdx="2" presStyleCnt="3"/>
      <dgm:spPr/>
    </dgm:pt>
    <dgm:pt modelId="{90237098-19F5-4EB5-B3C0-DB34B844BF2C}" type="pres">
      <dgm:prSet presAssocID="{415D4B9B-4CEA-410E-BD9E-6C719AC6C642}" presName="Name21" presStyleCnt="0"/>
      <dgm:spPr/>
    </dgm:pt>
    <dgm:pt modelId="{CAC72C29-3E87-4272-8AA9-F26FDD9D958B}" type="pres">
      <dgm:prSet presAssocID="{415D4B9B-4CEA-410E-BD9E-6C719AC6C642}" presName="level2Shape" presStyleLbl="node3" presStyleIdx="2" presStyleCnt="3"/>
      <dgm:spPr/>
    </dgm:pt>
    <dgm:pt modelId="{339BD693-ED33-4CB1-AC31-0CD1D16FF6F7}" type="pres">
      <dgm:prSet presAssocID="{415D4B9B-4CEA-410E-BD9E-6C719AC6C642}" presName="hierChild3" presStyleCnt="0"/>
      <dgm:spPr/>
    </dgm:pt>
    <dgm:pt modelId="{76E26C52-5D20-4F29-92E6-4257788CC0A6}" type="pres">
      <dgm:prSet presAssocID="{69937AA3-1106-421D-8465-792647269196}" presName="bgShapesFlow" presStyleCnt="0"/>
      <dgm:spPr/>
    </dgm:pt>
  </dgm:ptLst>
  <dgm:cxnLst>
    <dgm:cxn modelId="{9F5F69BD-B3D5-4DDA-8FD8-FF75D2BAABEE}" srcId="{6D628C5C-78C8-4156-BB65-DBAA92B506EF}" destId="{9517E0C6-B1CC-42C5-80F3-943E352F1FB6}" srcOrd="0" destOrd="0" parTransId="{2C2B25B0-C9DC-4E76-8E46-4A4057C78DC5}" sibTransId="{56452527-E27B-423C-A7A6-2EFBD46D696C}"/>
    <dgm:cxn modelId="{F6B60BBD-C69F-447C-B722-10F9A3345FE5}" srcId="{E4A3B08B-9E9D-48CE-9C3D-A98E83A06E7B}" destId="{6D628C5C-78C8-4156-BB65-DBAA92B506EF}" srcOrd="0" destOrd="0" parTransId="{B7E1BB9E-A476-4169-BD93-E655726C02B7}" sibTransId="{0A7F872D-E753-4314-AAAE-1F5856A4C104}"/>
    <dgm:cxn modelId="{3D8BB94C-3720-4958-A41D-40378894B1F6}" srcId="{BF8ED0A1-65F2-4E99-9501-9DC0085D9F5B}" destId="{415D4B9B-4CEA-410E-BD9E-6C719AC6C642}" srcOrd="0" destOrd="0" parTransId="{D83734F7-02D8-4686-A7AA-73C4B25D8060}" sibTransId="{DE39F5B5-D38F-4A85-A703-5A7759EC0E70}"/>
    <dgm:cxn modelId="{A6F004CE-8BBF-43A9-96EF-7AE6E2E45BCB}" type="presOf" srcId="{2C2B25B0-C9DC-4E76-8E46-4A4057C78DC5}" destId="{F655633E-939B-4E2A-AD7B-BBE5D8CF8978}" srcOrd="0" destOrd="0" presId="urn:microsoft.com/office/officeart/2005/8/layout/hierarchy6"/>
    <dgm:cxn modelId="{EC9A7005-AC31-4633-A828-CE67419E6879}" type="presOf" srcId="{FD543D61-1E55-4F5D-983A-8085D03F2BF0}" destId="{7D5229A2-D49D-458D-A69C-3AB93EAB20A5}" srcOrd="0" destOrd="0" presId="urn:microsoft.com/office/officeart/2005/8/layout/hierarchy6"/>
    <dgm:cxn modelId="{E4D51A14-E447-433D-AF1F-AE141652934C}" type="presOf" srcId="{E4A3B08B-9E9D-48CE-9C3D-A98E83A06E7B}" destId="{86785A6D-EFC6-454D-A128-48B9672C647D}" srcOrd="0" destOrd="0" presId="urn:microsoft.com/office/officeart/2005/8/layout/hierarchy6"/>
    <dgm:cxn modelId="{F6988278-50E1-4805-BEE6-B1BD7AED192E}" type="presOf" srcId="{B7E1BB9E-A476-4169-BD93-E655726C02B7}" destId="{A2A6E5FF-3F1D-40F2-97B2-9505613BDE8C}" srcOrd="0" destOrd="0" presId="urn:microsoft.com/office/officeart/2005/8/layout/hierarchy6"/>
    <dgm:cxn modelId="{5A2607B5-D878-4136-9285-92689095577F}" srcId="{69937AA3-1106-421D-8465-792647269196}" destId="{E4A3B08B-9E9D-48CE-9C3D-A98E83A06E7B}" srcOrd="0" destOrd="0" parTransId="{436B643C-1DA1-432D-9391-CD07782B294D}" sibTransId="{5E875A0B-A759-4B82-8CA7-4CAB6EC68E36}"/>
    <dgm:cxn modelId="{BF305CE3-43F6-41C7-A63D-35E9EEC26319}" srcId="{E4A3B08B-9E9D-48CE-9C3D-A98E83A06E7B}" destId="{BF8ED0A1-65F2-4E99-9501-9DC0085D9F5B}" srcOrd="1" destOrd="0" parTransId="{32999C98-E08F-4CDE-98F1-C411E0229D40}" sibTransId="{C3E1D723-4286-4D4E-865E-AE86B9B84F1D}"/>
    <dgm:cxn modelId="{0DDBA775-5BEE-4030-8F7B-4009B3DAD213}" type="presOf" srcId="{D83734F7-02D8-4686-A7AA-73C4B25D8060}" destId="{760BD1AF-0BDA-41B1-944F-BB525E68A88B}" srcOrd="0" destOrd="0" presId="urn:microsoft.com/office/officeart/2005/8/layout/hierarchy6"/>
    <dgm:cxn modelId="{5EB87B07-2A43-4219-91E7-A5F3909F911A}" type="presOf" srcId="{415D4B9B-4CEA-410E-BD9E-6C719AC6C642}" destId="{CAC72C29-3E87-4272-8AA9-F26FDD9D958B}" srcOrd="0" destOrd="0" presId="urn:microsoft.com/office/officeart/2005/8/layout/hierarchy6"/>
    <dgm:cxn modelId="{7EA15FF2-D597-45AC-9690-66E456F9A8B1}" type="presOf" srcId="{A308DCFB-6FD6-43A9-A83A-5A0C86A6A940}" destId="{7F23197C-901A-450D-B030-2A674C5FE77F}" srcOrd="0" destOrd="0" presId="urn:microsoft.com/office/officeart/2005/8/layout/hierarchy6"/>
    <dgm:cxn modelId="{C6FB049E-F395-4765-93D2-B83B51602CBE}" type="presOf" srcId="{6D628C5C-78C8-4156-BB65-DBAA92B506EF}" destId="{7B2DD824-C748-4C32-90DD-76A460103835}" srcOrd="0" destOrd="0" presId="urn:microsoft.com/office/officeart/2005/8/layout/hierarchy6"/>
    <dgm:cxn modelId="{C1387F6F-0686-4F9E-85BC-604887C95391}" type="presOf" srcId="{BF8ED0A1-65F2-4E99-9501-9DC0085D9F5B}" destId="{FD1D1676-263E-40D5-A5C0-8FB214151B11}" srcOrd="0" destOrd="0" presId="urn:microsoft.com/office/officeart/2005/8/layout/hierarchy6"/>
    <dgm:cxn modelId="{1CE741C0-DB53-4E2E-ABEE-986BE785B30B}" type="presOf" srcId="{9517E0C6-B1CC-42C5-80F3-943E352F1FB6}" destId="{5A5C23A7-9CF7-4CB8-97D5-F72999B89F6D}" srcOrd="0" destOrd="0" presId="urn:microsoft.com/office/officeart/2005/8/layout/hierarchy6"/>
    <dgm:cxn modelId="{C84AB35C-36EB-404B-B792-F7A015DD6C1B}" type="presOf" srcId="{69937AA3-1106-421D-8465-792647269196}" destId="{CDFCC979-9DBD-46E7-99A5-50853E270ADD}" srcOrd="0" destOrd="0" presId="urn:microsoft.com/office/officeart/2005/8/layout/hierarchy6"/>
    <dgm:cxn modelId="{0B5E9D66-9536-4D36-B90B-6D12FE6A5E92}" type="presOf" srcId="{32999C98-E08F-4CDE-98F1-C411E0229D40}" destId="{73DD781B-28AB-4526-B801-7E01678F5D25}" srcOrd="0" destOrd="0" presId="urn:microsoft.com/office/officeart/2005/8/layout/hierarchy6"/>
    <dgm:cxn modelId="{9B0BF174-02A3-4D2F-987C-AF61A3350E58}" srcId="{6D628C5C-78C8-4156-BB65-DBAA92B506EF}" destId="{FD543D61-1E55-4F5D-983A-8085D03F2BF0}" srcOrd="1" destOrd="0" parTransId="{A308DCFB-6FD6-43A9-A83A-5A0C86A6A940}" sibTransId="{0D7EE03B-D0C4-4A39-8D55-C68A6054C345}"/>
    <dgm:cxn modelId="{4B96EC8A-4462-47E4-92F0-A013113BB5F0}" type="presParOf" srcId="{CDFCC979-9DBD-46E7-99A5-50853E270ADD}" destId="{7C7E068A-9100-485D-93FD-AC84560522D5}" srcOrd="0" destOrd="0" presId="urn:microsoft.com/office/officeart/2005/8/layout/hierarchy6"/>
    <dgm:cxn modelId="{29CF5D32-D6E9-41C0-807D-57C9C94D53C1}" type="presParOf" srcId="{7C7E068A-9100-485D-93FD-AC84560522D5}" destId="{D169A01F-039C-4AAD-9FB7-12DB85953574}" srcOrd="0" destOrd="0" presId="urn:microsoft.com/office/officeart/2005/8/layout/hierarchy6"/>
    <dgm:cxn modelId="{3B804CDB-011B-47DC-8A16-E3563B6C55AB}" type="presParOf" srcId="{D169A01F-039C-4AAD-9FB7-12DB85953574}" destId="{613EFE24-F255-41B0-A231-31E5208274C7}" srcOrd="0" destOrd="0" presId="urn:microsoft.com/office/officeart/2005/8/layout/hierarchy6"/>
    <dgm:cxn modelId="{0CF8FDDE-EEF5-42F7-96B6-6DF597302C14}" type="presParOf" srcId="{613EFE24-F255-41B0-A231-31E5208274C7}" destId="{86785A6D-EFC6-454D-A128-48B9672C647D}" srcOrd="0" destOrd="0" presId="urn:microsoft.com/office/officeart/2005/8/layout/hierarchy6"/>
    <dgm:cxn modelId="{C3949C9D-4763-4367-8079-ADE6B0C7703D}" type="presParOf" srcId="{613EFE24-F255-41B0-A231-31E5208274C7}" destId="{C27F23ED-75A9-4429-8D9D-26BC8BF4F69B}" srcOrd="1" destOrd="0" presId="urn:microsoft.com/office/officeart/2005/8/layout/hierarchy6"/>
    <dgm:cxn modelId="{9A7075EB-F35F-41F3-A0EE-F258D20F4F4A}" type="presParOf" srcId="{C27F23ED-75A9-4429-8D9D-26BC8BF4F69B}" destId="{A2A6E5FF-3F1D-40F2-97B2-9505613BDE8C}" srcOrd="0" destOrd="0" presId="urn:microsoft.com/office/officeart/2005/8/layout/hierarchy6"/>
    <dgm:cxn modelId="{3CB47E56-BAB8-45CC-8C5B-1F4C1212A29E}" type="presParOf" srcId="{C27F23ED-75A9-4429-8D9D-26BC8BF4F69B}" destId="{0FA6032B-7866-4D78-9F3A-4F27FD89CD30}" srcOrd="1" destOrd="0" presId="urn:microsoft.com/office/officeart/2005/8/layout/hierarchy6"/>
    <dgm:cxn modelId="{E608B04E-59F8-4E15-AAAC-566E4A6CF370}" type="presParOf" srcId="{0FA6032B-7866-4D78-9F3A-4F27FD89CD30}" destId="{7B2DD824-C748-4C32-90DD-76A460103835}" srcOrd="0" destOrd="0" presId="urn:microsoft.com/office/officeart/2005/8/layout/hierarchy6"/>
    <dgm:cxn modelId="{48CB098C-674C-40A7-A194-05E6F4CC1BB4}" type="presParOf" srcId="{0FA6032B-7866-4D78-9F3A-4F27FD89CD30}" destId="{B65EDC36-1BF8-48A2-B008-9BDE22F8A4C9}" srcOrd="1" destOrd="0" presId="urn:microsoft.com/office/officeart/2005/8/layout/hierarchy6"/>
    <dgm:cxn modelId="{0D36C799-F61F-441D-86E8-06C69134F728}" type="presParOf" srcId="{B65EDC36-1BF8-48A2-B008-9BDE22F8A4C9}" destId="{F655633E-939B-4E2A-AD7B-BBE5D8CF8978}" srcOrd="0" destOrd="0" presId="urn:microsoft.com/office/officeart/2005/8/layout/hierarchy6"/>
    <dgm:cxn modelId="{9A53CAE3-34E8-4079-8D36-BE92BEB375AA}" type="presParOf" srcId="{B65EDC36-1BF8-48A2-B008-9BDE22F8A4C9}" destId="{736AEABC-570A-4334-9EEB-204F2D25F9B4}" srcOrd="1" destOrd="0" presId="urn:microsoft.com/office/officeart/2005/8/layout/hierarchy6"/>
    <dgm:cxn modelId="{82F24D86-F080-489B-B5C2-04998FD46D2C}" type="presParOf" srcId="{736AEABC-570A-4334-9EEB-204F2D25F9B4}" destId="{5A5C23A7-9CF7-4CB8-97D5-F72999B89F6D}" srcOrd="0" destOrd="0" presId="urn:microsoft.com/office/officeart/2005/8/layout/hierarchy6"/>
    <dgm:cxn modelId="{BBE4712A-6880-4AC3-BE8A-0F02F0DBB80F}" type="presParOf" srcId="{736AEABC-570A-4334-9EEB-204F2D25F9B4}" destId="{FAD81E5C-3C93-4AEE-A8AC-028CC5553A2A}" srcOrd="1" destOrd="0" presId="urn:microsoft.com/office/officeart/2005/8/layout/hierarchy6"/>
    <dgm:cxn modelId="{1AB0ECC7-DD98-4A90-A5F1-37A74CA37956}" type="presParOf" srcId="{B65EDC36-1BF8-48A2-B008-9BDE22F8A4C9}" destId="{7F23197C-901A-450D-B030-2A674C5FE77F}" srcOrd="2" destOrd="0" presId="urn:microsoft.com/office/officeart/2005/8/layout/hierarchy6"/>
    <dgm:cxn modelId="{14F6577A-C422-4B84-8D54-E2B4540A571A}" type="presParOf" srcId="{B65EDC36-1BF8-48A2-B008-9BDE22F8A4C9}" destId="{307D914E-6A70-4A01-BECC-D051834406A5}" srcOrd="3" destOrd="0" presId="urn:microsoft.com/office/officeart/2005/8/layout/hierarchy6"/>
    <dgm:cxn modelId="{BBC77591-74BF-425E-AE24-E13E1B6D69F1}" type="presParOf" srcId="{307D914E-6A70-4A01-BECC-D051834406A5}" destId="{7D5229A2-D49D-458D-A69C-3AB93EAB20A5}" srcOrd="0" destOrd="0" presId="urn:microsoft.com/office/officeart/2005/8/layout/hierarchy6"/>
    <dgm:cxn modelId="{18F0AA57-5A76-4827-9134-66B537C67A02}" type="presParOf" srcId="{307D914E-6A70-4A01-BECC-D051834406A5}" destId="{29179D55-5483-494B-967A-5DDFDC1D2797}" srcOrd="1" destOrd="0" presId="urn:microsoft.com/office/officeart/2005/8/layout/hierarchy6"/>
    <dgm:cxn modelId="{609B5D92-CA83-4F52-AF14-4501293C7413}" type="presParOf" srcId="{C27F23ED-75A9-4429-8D9D-26BC8BF4F69B}" destId="{73DD781B-28AB-4526-B801-7E01678F5D25}" srcOrd="2" destOrd="0" presId="urn:microsoft.com/office/officeart/2005/8/layout/hierarchy6"/>
    <dgm:cxn modelId="{3876A623-7DBB-4BAD-9858-EF9D999EBB6D}" type="presParOf" srcId="{C27F23ED-75A9-4429-8D9D-26BC8BF4F69B}" destId="{89AED6AE-752C-422E-87F5-44F3E78B1640}" srcOrd="3" destOrd="0" presId="urn:microsoft.com/office/officeart/2005/8/layout/hierarchy6"/>
    <dgm:cxn modelId="{C9E97A3D-0480-4927-A5D7-C1A95370608B}" type="presParOf" srcId="{89AED6AE-752C-422E-87F5-44F3E78B1640}" destId="{FD1D1676-263E-40D5-A5C0-8FB214151B11}" srcOrd="0" destOrd="0" presId="urn:microsoft.com/office/officeart/2005/8/layout/hierarchy6"/>
    <dgm:cxn modelId="{0B22C3F3-5753-4A96-A500-4F243AF2487E}" type="presParOf" srcId="{89AED6AE-752C-422E-87F5-44F3E78B1640}" destId="{2F001594-E9ED-478B-937C-2F7B5F33DDC9}" srcOrd="1" destOrd="0" presId="urn:microsoft.com/office/officeart/2005/8/layout/hierarchy6"/>
    <dgm:cxn modelId="{890858CD-84D0-42DB-8783-2B74D09E228F}" type="presParOf" srcId="{2F001594-E9ED-478B-937C-2F7B5F33DDC9}" destId="{760BD1AF-0BDA-41B1-944F-BB525E68A88B}" srcOrd="0" destOrd="0" presId="urn:microsoft.com/office/officeart/2005/8/layout/hierarchy6"/>
    <dgm:cxn modelId="{BB878BAB-32B8-47CD-8A63-8D395DDCC021}" type="presParOf" srcId="{2F001594-E9ED-478B-937C-2F7B5F33DDC9}" destId="{90237098-19F5-4EB5-B3C0-DB34B844BF2C}" srcOrd="1" destOrd="0" presId="urn:microsoft.com/office/officeart/2005/8/layout/hierarchy6"/>
    <dgm:cxn modelId="{BD90DFC4-8CAC-44B1-88D8-4C08BBAE48D1}" type="presParOf" srcId="{90237098-19F5-4EB5-B3C0-DB34B844BF2C}" destId="{CAC72C29-3E87-4272-8AA9-F26FDD9D958B}" srcOrd="0" destOrd="0" presId="urn:microsoft.com/office/officeart/2005/8/layout/hierarchy6"/>
    <dgm:cxn modelId="{D20E1FB1-EC9B-4E68-BFB8-50761771E901}" type="presParOf" srcId="{90237098-19F5-4EB5-B3C0-DB34B844BF2C}" destId="{339BD693-ED33-4CB1-AC31-0CD1D16FF6F7}" srcOrd="1" destOrd="0" presId="urn:microsoft.com/office/officeart/2005/8/layout/hierarchy6"/>
    <dgm:cxn modelId="{F8B53CA9-D67B-4C75-B51C-6AB3043A3306}" type="presParOf" srcId="{CDFCC979-9DBD-46E7-99A5-50853E270ADD}" destId="{76E26C52-5D20-4F29-92E6-4257788CC0A6}" srcOrd="1" destOrd="0" presId="urn:microsoft.com/office/officeart/2005/8/layout/hierarchy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142976" y="1285860"/>
            <a:ext cx="657229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 userDrawn="1"/>
        </p:nvSpPr>
        <p:spPr>
          <a:xfrm>
            <a:off x="4000496" y="785794"/>
            <a:ext cx="193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Type</a:t>
            </a:r>
            <a:r>
              <a:rPr lang="en-US" sz="2400" baseline="0" dirty="0" smtClean="0">
                <a:solidFill>
                  <a:srgbClr val="FFFF00"/>
                </a:solidFill>
              </a:rPr>
              <a:t> Of Pets</a:t>
            </a:r>
            <a:endParaRPr lang="en-US" sz="2400" dirty="0">
              <a:solidFill>
                <a:srgbClr val="FFFF00"/>
              </a:solidFill>
            </a:endParaRPr>
          </a:p>
        </p:txBody>
      </p:sp>
      <p:pic>
        <p:nvPicPr>
          <p:cNvPr id="14" name="Picture 13" descr="bird_2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714480" y="642918"/>
            <a:ext cx="1571636" cy="1048576"/>
          </a:xfrm>
          <a:prstGeom prst="ellipse">
            <a:avLst/>
          </a:prstGeom>
          <a:ln>
            <a:solidFill>
              <a:srgbClr val="FF0000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  <a:softEdge rad="112500"/>
          </a:effectLst>
        </p:spPr>
      </p:pic>
      <p:sp>
        <p:nvSpPr>
          <p:cNvPr id="15" name="Action Button: Home 14">
            <a:hlinkClick r:id="" action="ppaction://hlinkshowjump?jump=firstslide" highlightClick="1"/>
          </p:cNvPr>
          <p:cNvSpPr/>
          <p:nvPr userDrawn="1"/>
        </p:nvSpPr>
        <p:spPr>
          <a:xfrm>
            <a:off x="3571868" y="492919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ction Button: Beginning 15">
            <a:hlinkClick r:id="" action="ppaction://hlinkshowjump?jump=firstslide" highlightClick="1"/>
          </p:cNvPr>
          <p:cNvSpPr/>
          <p:nvPr userDrawn="1"/>
        </p:nvSpPr>
        <p:spPr>
          <a:xfrm>
            <a:off x="4643438" y="4929198"/>
            <a:ext cx="1042416" cy="104241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ction Button: End 17">
            <a:hlinkClick r:id="" action="ppaction://hlinkshowjump?jump=lastslide" highlightClick="1"/>
          </p:cNvPr>
          <p:cNvSpPr/>
          <p:nvPr userDrawn="1"/>
        </p:nvSpPr>
        <p:spPr>
          <a:xfrm>
            <a:off x="7786710" y="4929198"/>
            <a:ext cx="1042416" cy="104241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ction Button: Back or Previous 18">
            <a:hlinkClick r:id="" action="ppaction://hlinkshowjump?jump=previousslide" highlightClick="1"/>
          </p:cNvPr>
          <p:cNvSpPr/>
          <p:nvPr userDrawn="1"/>
        </p:nvSpPr>
        <p:spPr>
          <a:xfrm>
            <a:off x="5643570" y="4929198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Forward or Next 19">
            <a:hlinkClick r:id="" action="ppaction://hlinkshowjump?jump=nextslide" highlightClick="1"/>
          </p:cNvPr>
          <p:cNvSpPr/>
          <p:nvPr userDrawn="1"/>
        </p:nvSpPr>
        <p:spPr>
          <a:xfrm>
            <a:off x="6715140" y="4929198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15A3-B0BE-4CEB-95ED-C773E245A28F}" type="datetimeFigureOut">
              <a:rPr lang="en-US" smtClean="0"/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2F53-865D-4233-9356-9AA873EBC7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15A3-B0BE-4CEB-95ED-C773E245A28F}" type="datetimeFigureOut">
              <a:rPr lang="en-US" smtClean="0"/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2F53-865D-4233-9356-9AA873EBC7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15A3-B0BE-4CEB-95ED-C773E245A28F}" type="datetimeFigureOut">
              <a:rPr lang="en-US" smtClean="0"/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2F53-865D-4233-9356-9AA873EBC7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15A3-B0BE-4CEB-95ED-C773E245A28F}" type="datetimeFigureOut">
              <a:rPr lang="en-US" smtClean="0"/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94D2F53-865D-4233-9356-9AA873EBC78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15A3-B0BE-4CEB-95ED-C773E245A28F}" type="datetimeFigureOut">
              <a:rPr lang="en-US" smtClean="0"/>
              <a:t>10/1/2010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2F53-865D-4233-9356-9AA873EBC7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15A3-B0BE-4CEB-95ED-C773E245A28F}" type="datetimeFigureOut">
              <a:rPr lang="en-US" smtClean="0"/>
              <a:t>10/1/2010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2F53-865D-4233-9356-9AA873EBC7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15A3-B0BE-4CEB-95ED-C773E245A28F}" type="datetimeFigureOut">
              <a:rPr lang="en-US" smtClean="0"/>
              <a:t>10/1/2010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2F53-865D-4233-9356-9AA873EBC7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15A3-B0BE-4CEB-95ED-C773E245A28F}" type="datetimeFigureOut">
              <a:rPr lang="en-US" smtClean="0"/>
              <a:t>10/1/2010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2F53-865D-4233-9356-9AA873EBC7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15A3-B0BE-4CEB-95ED-C773E245A28F}" type="datetimeFigureOut">
              <a:rPr lang="en-US" smtClean="0"/>
              <a:t>10/1/2010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2F53-865D-4233-9356-9AA873EBC7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15A3-B0BE-4CEB-95ED-C773E245A28F}" type="datetimeFigureOut">
              <a:rPr lang="en-US" smtClean="0"/>
              <a:t>10/1/2010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2F53-865D-4233-9356-9AA873EBC7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59A15A3-B0BE-4CEB-95ED-C773E245A28F}" type="datetimeFigureOut">
              <a:rPr lang="en-US" smtClean="0"/>
              <a:t>10/1/2010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94D2F53-865D-4233-9356-9AA873EBC78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over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142976" y="1285860"/>
            <a:ext cx="657229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4000496" y="785794"/>
            <a:ext cx="193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Type</a:t>
            </a:r>
            <a:r>
              <a:rPr lang="en-US" sz="2400" baseline="0" dirty="0" smtClean="0">
                <a:solidFill>
                  <a:srgbClr val="FFFF00"/>
                </a:solidFill>
              </a:rPr>
              <a:t> Of Pets</a:t>
            </a:r>
            <a:endParaRPr lang="en-US" sz="2400" dirty="0">
              <a:solidFill>
                <a:srgbClr val="FFFF00"/>
              </a:solidFill>
            </a:endParaRPr>
          </a:p>
        </p:txBody>
      </p:sp>
      <p:pic>
        <p:nvPicPr>
          <p:cNvPr id="10" name="Picture 9" descr="bird_2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714480" y="642918"/>
            <a:ext cx="1571636" cy="1048576"/>
          </a:xfrm>
          <a:prstGeom prst="ellipse">
            <a:avLst/>
          </a:prstGeom>
          <a:ln>
            <a:solidFill>
              <a:srgbClr val="FF0000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  <a:softEdge rad="112500"/>
          </a:effectLst>
        </p:spPr>
      </p:pic>
      <p:sp>
        <p:nvSpPr>
          <p:cNvPr id="11" name="Action Button: Home 10">
            <a:hlinkClick r:id="" action="ppaction://hlinkshowjump?jump=firstslide" highlightClick="1"/>
          </p:cNvPr>
          <p:cNvSpPr/>
          <p:nvPr userDrawn="1"/>
        </p:nvSpPr>
        <p:spPr>
          <a:xfrm>
            <a:off x="3571868" y="492919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ction Button: Beginning 11">
            <a:hlinkClick r:id="" action="ppaction://hlinkshowjump?jump=firstslide" highlightClick="1"/>
          </p:cNvPr>
          <p:cNvSpPr/>
          <p:nvPr userDrawn="1"/>
        </p:nvSpPr>
        <p:spPr>
          <a:xfrm>
            <a:off x="4643438" y="4929198"/>
            <a:ext cx="1042416" cy="104241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tion Button: End 14">
            <a:hlinkClick r:id="" action="ppaction://hlinkshowjump?jump=lastslide" highlightClick="1"/>
          </p:cNvPr>
          <p:cNvSpPr/>
          <p:nvPr userDrawn="1"/>
        </p:nvSpPr>
        <p:spPr>
          <a:xfrm>
            <a:off x="7786710" y="4929198"/>
            <a:ext cx="1042416" cy="104241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ction Button: Back or Previous 15">
            <a:hlinkClick r:id="" action="ppaction://hlinkshowjump?jump=previousslide" highlightClick="1"/>
          </p:cNvPr>
          <p:cNvSpPr/>
          <p:nvPr userDrawn="1"/>
        </p:nvSpPr>
        <p:spPr>
          <a:xfrm>
            <a:off x="5643570" y="4929198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ction Button: Forward or Next 16">
            <a:hlinkClick r:id="" action="ppaction://hlinkshowjump?jump=nextslide" highlightClick="1"/>
          </p:cNvPr>
          <p:cNvSpPr/>
          <p:nvPr userDrawn="1"/>
        </p:nvSpPr>
        <p:spPr>
          <a:xfrm>
            <a:off x="6715140" y="4929198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5984" y="3357562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HOME</a:t>
            </a:r>
            <a:endParaRPr lang="en-US" dirty="0"/>
          </a:p>
        </p:txBody>
      </p:sp>
      <p:sp>
        <p:nvSpPr>
          <p:cNvPr id="4" name="Action Button: Custom 3">
            <a:hlinkClick r:id="" action="ppaction://noaction" highlightClick="1"/>
          </p:cNvPr>
          <p:cNvSpPr/>
          <p:nvPr/>
        </p:nvSpPr>
        <p:spPr>
          <a:xfrm>
            <a:off x="2143108" y="4929198"/>
            <a:ext cx="1042416" cy="104241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ME!!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3214678" y="1500174"/>
          <a:ext cx="5476892" cy="3246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dissolve/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5918" y="3214686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42" y="2571744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Lala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29289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7356" y="31432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84" y="3429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328612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1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FF0000"/>
      </a:hlink>
      <a:folHlink>
        <a:srgbClr val="FFFF0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121</TotalTime>
  <Words>15</Words>
  <Application>Microsoft Office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eclguest</dc:creator>
  <cp:lastModifiedBy>eclguest</cp:lastModifiedBy>
  <cp:revision>16</cp:revision>
  <dcterms:created xsi:type="dcterms:W3CDTF">2010-10-01T01:24:45Z</dcterms:created>
  <dcterms:modified xsi:type="dcterms:W3CDTF">2010-10-01T03:26:27Z</dcterms:modified>
</cp:coreProperties>
</file>