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33CE-3299-418C-9032-465CF8ED7730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9537-7378-4E02-998A-99DFC4A56735}" type="slidenum">
              <a:rPr lang="en-SG" smtClean="0"/>
              <a:t>‹#›</a:t>
            </a:fld>
            <a:endParaRPr lang="en-S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33CE-3299-418C-9032-465CF8ED7730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9537-7378-4E02-998A-99DFC4A5673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33CE-3299-418C-9032-465CF8ED7730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9537-7378-4E02-998A-99DFC4A5673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33CE-3299-418C-9032-465CF8ED7730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9537-7378-4E02-998A-99DFC4A5673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33CE-3299-418C-9032-465CF8ED7730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9537-7378-4E02-998A-99DFC4A56735}" type="slidenum">
              <a:rPr lang="en-SG" smtClean="0"/>
              <a:t>‹#›</a:t>
            </a:fld>
            <a:endParaRPr lang="en-S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33CE-3299-418C-9032-465CF8ED7730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9537-7378-4E02-998A-99DFC4A5673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33CE-3299-418C-9032-465CF8ED7730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9537-7378-4E02-998A-99DFC4A5673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33CE-3299-418C-9032-465CF8ED7730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9537-7378-4E02-998A-99DFC4A5673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33CE-3299-418C-9032-465CF8ED7730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9537-7378-4E02-998A-99DFC4A5673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33CE-3299-418C-9032-465CF8ED7730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9537-7378-4E02-998A-99DFC4A5673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33CE-3299-418C-9032-465CF8ED7730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E049537-7378-4E02-998A-99DFC4A56735}" type="slidenum">
              <a:rPr lang="en-SG" smtClean="0"/>
              <a:t>‹#›</a:t>
            </a:fld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E733CE-3299-418C-9032-465CF8ED7730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049537-7378-4E02-998A-99DFC4A56735}" type="slidenum">
              <a:rPr lang="en-SG" smtClean="0"/>
              <a:t>‹#›</a:t>
            </a:fld>
            <a:endParaRPr lang="en-SG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2786058"/>
            <a:ext cx="7215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QUIZ – A Quick Progress Check </a:t>
            </a:r>
            <a:endParaRPr lang="en-SG" sz="4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224" y="785794"/>
            <a:ext cx="7215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How do you handle a kitten</a:t>
            </a:r>
            <a:endParaRPr lang="en-SG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8662" y="2324393"/>
            <a:ext cx="721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By pinching it’s ears</a:t>
            </a:r>
            <a:endParaRPr lang="en-SG" sz="2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62" y="3038773"/>
            <a:ext cx="721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By grabbing the skin of it’s neck</a:t>
            </a:r>
            <a:endParaRPr lang="en-SG" sz="2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8662" y="3824591"/>
            <a:ext cx="721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Grabbing the whole neck</a:t>
            </a:r>
            <a:endParaRPr lang="en-SG" sz="2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8662" y="1610013"/>
            <a:ext cx="721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A. By grabbing it’s tail</a:t>
            </a:r>
            <a:endParaRPr lang="en-SG" sz="2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000760" y="3214686"/>
            <a:ext cx="857256" cy="21431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Click </a:t>
            </a:r>
            <a:r>
              <a:rPr lang="en-US" sz="1000" dirty="0" smtClean="0">
                <a:hlinkClick r:id="rId2" action="ppaction://hlinksldjump"/>
              </a:rPr>
              <a:t>here</a:t>
            </a:r>
            <a:endParaRPr lang="en-SG" sz="1000" dirty="0"/>
          </a:p>
        </p:txBody>
      </p:sp>
      <p:sp>
        <p:nvSpPr>
          <p:cNvPr id="12" name="Rounded Rectangle 11">
            <a:hlinkClick r:id="rId3" action="ppaction://hlinksldjump"/>
          </p:cNvPr>
          <p:cNvSpPr/>
          <p:nvPr/>
        </p:nvSpPr>
        <p:spPr>
          <a:xfrm>
            <a:off x="6000760" y="3929066"/>
            <a:ext cx="857256" cy="21431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Click here</a:t>
            </a:r>
            <a:endParaRPr lang="en-SG" sz="1000" dirty="0"/>
          </a:p>
        </p:txBody>
      </p:sp>
      <p:sp>
        <p:nvSpPr>
          <p:cNvPr id="13" name="Rounded Rectangle 12">
            <a:hlinkClick r:id="rId3" action="ppaction://hlinksldjump"/>
          </p:cNvPr>
          <p:cNvSpPr/>
          <p:nvPr/>
        </p:nvSpPr>
        <p:spPr>
          <a:xfrm>
            <a:off x="6000760" y="2428868"/>
            <a:ext cx="857256" cy="21431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Click here</a:t>
            </a:r>
            <a:endParaRPr lang="en-SG" sz="1000" dirty="0"/>
          </a:p>
        </p:txBody>
      </p:sp>
      <p:sp>
        <p:nvSpPr>
          <p:cNvPr id="14" name="Rounded Rectangle 13">
            <a:hlinkClick r:id="rId3" action="ppaction://hlinksldjump"/>
          </p:cNvPr>
          <p:cNvSpPr/>
          <p:nvPr/>
        </p:nvSpPr>
        <p:spPr>
          <a:xfrm>
            <a:off x="6000760" y="1714488"/>
            <a:ext cx="857256" cy="21431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Click here</a:t>
            </a:r>
            <a:endParaRPr lang="en-SG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2786058"/>
            <a:ext cx="7215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That’s Correct !!!</a:t>
            </a:r>
            <a:endParaRPr lang="en-SG" sz="4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2786058"/>
            <a:ext cx="72152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Sorry, Wrong Answer. </a:t>
            </a:r>
          </a:p>
          <a:p>
            <a:pPr algn="ctr"/>
            <a:r>
              <a:rPr lang="en-US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Try Again</a:t>
            </a:r>
            <a:endParaRPr lang="en-SG" sz="4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</TotalTime>
  <Words>59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eclguest</dc:creator>
  <cp:lastModifiedBy>eclguest</cp:lastModifiedBy>
  <cp:revision>3</cp:revision>
  <dcterms:created xsi:type="dcterms:W3CDTF">2010-10-01T01:26:53Z</dcterms:created>
  <dcterms:modified xsi:type="dcterms:W3CDTF">2010-10-01T01:52:11Z</dcterms:modified>
</cp:coreProperties>
</file>